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4"/>
  </p:sldMasterIdLst>
  <p:notesMasterIdLst>
    <p:notesMasterId r:id="rId15"/>
  </p:notesMasterIdLst>
  <p:handoutMasterIdLst>
    <p:handoutMasterId r:id="rId16"/>
  </p:handoutMasterIdLst>
  <p:sldIdLst>
    <p:sldId id="330" r:id="rId5"/>
    <p:sldId id="313" r:id="rId6"/>
    <p:sldId id="332" r:id="rId7"/>
    <p:sldId id="331" r:id="rId8"/>
    <p:sldId id="333" r:id="rId9"/>
    <p:sldId id="336" r:id="rId10"/>
    <p:sldId id="293" r:id="rId11"/>
    <p:sldId id="335" r:id="rId12"/>
    <p:sldId id="334" r:id="rId13"/>
    <p:sldId id="267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achel Healey (Cefas)" initials="RH(" lastIdx="4" clrIdx="0">
    <p:extLst>
      <p:ext uri="{19B8F6BF-5375-455C-9EA6-DF929625EA0E}">
        <p15:presenceInfo xmlns:p15="http://schemas.microsoft.com/office/powerpoint/2012/main" userId="S::rachel.healey@cefas.co.uk::f4365622-52ae-41aa-ada2-0053cd80013f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C2442"/>
    <a:srgbClr val="00AA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084" autoAdjust="0"/>
    <p:restoredTop sz="93301" autoAdjust="0"/>
  </p:normalViewPr>
  <p:slideViewPr>
    <p:cSldViewPr snapToGrid="0">
      <p:cViewPr varScale="1">
        <p:scale>
          <a:sx n="73" d="100"/>
          <a:sy n="73" d="100"/>
        </p:scale>
        <p:origin x="1224" y="53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91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0-31T10:35:38.574" idx="3">
    <p:pos x="1036" y="3220"/>
    <p:text>Type your personal email address here</p:text>
    <p:extLst>
      <p:ext uri="{C676402C-5697-4E1C-873F-D02D1690AC5C}">
        <p15:threadingInfo xmlns:p15="http://schemas.microsoft.com/office/powerpoint/2012/main" timeZoneBias="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FDFA1AB-C213-49D6-BAFD-1C1CFE43355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8D29279-912C-4808-85E2-DD20C526020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797DBE-BEB7-4456-AF8F-7D7FE3A82077}" type="datetimeFigureOut">
              <a:rPr lang="en-GB" smtClean="0"/>
              <a:t>05/07/2022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6D86D6-8041-428D-A1F3-EB4B1E026FB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CA47ED-F1EE-4210-AA43-2B6A008C8C3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90D5C1-79E6-42FD-AD0D-1151926BCC6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745571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44D784-ABDF-4AB0-A0E1-85272E87B818}" type="datetimeFigureOut">
              <a:rPr lang="en-GB" smtClean="0"/>
              <a:t>05/07/2022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EA1EF7-709E-4EEE-B6B7-3F805732FD7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66549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gi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10.gi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gi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C4FA8-5E9C-4852-95DB-686217BF628A}" type="datetimeFigureOut">
              <a:rPr lang="en-GB" smtClean="0"/>
              <a:t>05/07/2022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3233A-4A53-482B-941A-3D7F33EC613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776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FFFFA-9188-4FA3-8956-85F7AA060B75}" type="datetimeFigureOut">
              <a:rPr lang="en-GB" smtClean="0"/>
              <a:t>05/07/2022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A9732-8006-40DC-971A-238D94BB68A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66224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FFFFA-9188-4FA3-8956-85F7AA060B75}" type="datetimeFigureOut">
              <a:rPr lang="en-GB" smtClean="0"/>
              <a:t>05/07/2022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A9732-8006-40DC-971A-238D94BB68A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73632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477A127-1850-4709-B070-764FE69A303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2833" t="127" r="13055" b="63576"/>
          <a:stretch/>
        </p:blipFill>
        <p:spPr>
          <a:xfrm>
            <a:off x="1" y="0"/>
            <a:ext cx="12192000" cy="2660752"/>
          </a:xfrm>
          <a:prstGeom prst="rect">
            <a:avLst/>
          </a:pr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2840874-5019-4E85-BBB9-E8AD6D429425}"/>
              </a:ext>
            </a:extLst>
          </p:cNvPr>
          <p:cNvSpPr txBox="1">
            <a:spLocks/>
          </p:cNvSpPr>
          <p:nvPr userDrawn="1"/>
        </p:nvSpPr>
        <p:spPr>
          <a:xfrm>
            <a:off x="1106016" y="2947570"/>
            <a:ext cx="9546321" cy="20685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rgbClr val="00AAB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rgbClr val="002060"/>
                </a:solidFill>
              </a:rPr>
              <a:t>Follow @</a:t>
            </a:r>
            <a:r>
              <a:rPr lang="en-US" sz="2400" b="1" dirty="0" err="1">
                <a:solidFill>
                  <a:srgbClr val="002060"/>
                </a:solidFill>
              </a:rPr>
              <a:t>CefasGovUK</a:t>
            </a:r>
            <a:r>
              <a:rPr lang="en-US" sz="2400" b="1" dirty="0">
                <a:solidFill>
                  <a:srgbClr val="002060"/>
                </a:solidFill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rgbClr val="002060"/>
                </a:solidFill>
              </a:rPr>
              <a:t>Visit cefas.co.uk</a:t>
            </a:r>
          </a:p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rgbClr val="002060"/>
                </a:solidFill>
              </a:rPr>
              <a:t>Subscribe to our newsletters</a:t>
            </a:r>
          </a:p>
        </p:txBody>
      </p:sp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FA290041-AD67-4969-AEA8-79E7E0F1CC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1708" y="3091987"/>
            <a:ext cx="420991" cy="347148"/>
          </a:xfrm>
          <a:prstGeom prst="rect">
            <a:avLst/>
          </a:prstGeom>
        </p:spPr>
      </p:pic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5872D71D-7306-4970-9EAA-6222BB401A7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3875" y="3673185"/>
            <a:ext cx="530439" cy="493486"/>
          </a:xfrm>
          <a:prstGeom prst="rect">
            <a:avLst/>
          </a:prstGeom>
        </p:spPr>
      </p:pic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DE1F1A3D-3EE5-4242-9835-B5C6D4D12F7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4679" y="4453489"/>
            <a:ext cx="530440" cy="379111"/>
          </a:xfrm>
          <a:prstGeom prst="rect">
            <a:avLst/>
          </a:prstGeom>
        </p:spPr>
      </p:pic>
      <p:sp>
        <p:nvSpPr>
          <p:cNvPr id="10" name="Text Placeholder 21">
            <a:extLst>
              <a:ext uri="{FF2B5EF4-FFF2-40B4-BE49-F238E27FC236}">
                <a16:creationId xmlns:a16="http://schemas.microsoft.com/office/drawing/2014/main" id="{8CE75645-9621-4B70-BFDC-8B4AF0A09EBD}"/>
              </a:ext>
            </a:extLst>
          </p:cNvPr>
          <p:cNvSpPr txBox="1">
            <a:spLocks/>
          </p:cNvSpPr>
          <p:nvPr userDrawn="1"/>
        </p:nvSpPr>
        <p:spPr>
          <a:xfrm>
            <a:off x="269915" y="2238021"/>
            <a:ext cx="10572635" cy="7080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indent="0" algn="r" defTabSz="457200" rtl="0" eaLnBrk="1" latinLnBrk="0" hangingPunct="1">
              <a:buNone/>
              <a:defRPr sz="4000" b="1" kern="1200">
                <a:solidFill>
                  <a:srgbClr val="00AAB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l" defTabSz="457200" rtl="0" eaLnBrk="1" latinLnBrk="0" hangingPunct="1">
              <a:buNone/>
              <a:defRPr sz="4000" b="1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 algn="l" defTabSz="457200" rtl="0" eaLnBrk="1" latinLnBrk="0" hangingPunct="1">
              <a:buNone/>
              <a:defRPr sz="4000" b="1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 algn="l" defTabSz="457200" rtl="0" eaLnBrk="1" latinLnBrk="0" hangingPunct="1">
              <a:buNone/>
              <a:defRPr sz="4000" b="1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 algn="l" defTabSz="457200" rtl="0" eaLnBrk="1" latinLnBrk="0" hangingPunct="1">
              <a:buNone/>
              <a:defRPr sz="4000" b="1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4000" dirty="0">
                <a:solidFill>
                  <a:srgbClr val="002060"/>
                </a:solidFill>
              </a:rPr>
              <a:t>Thank you for listening</a:t>
            </a:r>
            <a:endParaRPr lang="en-GB" sz="4000" dirty="0">
              <a:solidFill>
                <a:srgbClr val="002060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25B24FC-CFA6-4F19-A32D-F83485A011BD}"/>
              </a:ext>
            </a:extLst>
          </p:cNvPr>
          <p:cNvSpPr/>
          <p:nvPr userDrawn="1"/>
        </p:nvSpPr>
        <p:spPr>
          <a:xfrm>
            <a:off x="377995" y="5835610"/>
            <a:ext cx="361603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rgbClr val="002060"/>
                </a:solidFill>
                <a:latin typeface="Open Sans" panose="020B0606030504020204"/>
              </a:rPr>
              <a:t>Together we are working for </a:t>
            </a:r>
            <a:r>
              <a:rPr lang="en-GB" sz="2000" b="1" dirty="0">
                <a:solidFill>
                  <a:srgbClr val="002060"/>
                </a:solidFill>
                <a:latin typeface="Open Sans" panose="020B0606030504020204"/>
              </a:rPr>
              <a:t>a sustainable blue future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6087D5AE-E54D-472D-A0BC-E2BBD71DB3A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04212" y="5033391"/>
            <a:ext cx="10970495" cy="473075"/>
          </a:xfrm>
        </p:spPr>
        <p:txBody>
          <a:bodyPr/>
          <a:lstStyle>
            <a:lvl1pPr marL="0" indent="0">
              <a:buNone/>
              <a:defRPr sz="2400" b="1">
                <a:solidFill>
                  <a:srgbClr val="0020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Email </a:t>
            </a:r>
            <a:r>
              <a:rPr lang="en-US" dirty="0" err="1"/>
              <a:t>XXtype</a:t>
            </a:r>
            <a:r>
              <a:rPr lang="en-US" dirty="0"/>
              <a:t> your email address </a:t>
            </a:r>
            <a:r>
              <a:rPr lang="en-US" dirty="0" err="1"/>
              <a:t>hereXX</a:t>
            </a:r>
            <a:endParaRPr lang="en-GB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89169A6E-CEEB-4272-88F1-2E55B819EAB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3875" y="4926794"/>
            <a:ext cx="719667" cy="469900"/>
          </a:xfrm>
        </p:spPr>
        <p:txBody>
          <a:bodyPr>
            <a:noAutofit/>
          </a:bodyPr>
          <a:lstStyle>
            <a:lvl1pPr marL="0" indent="0">
              <a:buNone/>
              <a:defRPr sz="4400" b="1">
                <a:solidFill>
                  <a:srgbClr val="00AAB4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lvl="0"/>
            <a:r>
              <a:rPr lang="en-US" dirty="0"/>
              <a:t>@</a:t>
            </a:r>
            <a:endParaRPr lang="en-GB" dirty="0"/>
          </a:p>
        </p:txBody>
      </p:sp>
      <p:pic>
        <p:nvPicPr>
          <p:cNvPr id="3" name="Picture 2" descr="A picture containing drawing&#10;&#10;Description automatically generated">
            <a:extLst>
              <a:ext uri="{FF2B5EF4-FFF2-40B4-BE49-F238E27FC236}">
                <a16:creationId xmlns:a16="http://schemas.microsoft.com/office/drawing/2014/main" id="{BC8EE9B6-B390-4760-A365-8439CAC2FA64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34931" y="5898815"/>
            <a:ext cx="3179074" cy="708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0326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Just 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1">
            <a:extLst>
              <a:ext uri="{FF2B5EF4-FFF2-40B4-BE49-F238E27FC236}">
                <a16:creationId xmlns:a16="http://schemas.microsoft.com/office/drawing/2014/main" id="{E5C0AE67-D783-4ACE-8801-878629097FE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2750" y="210181"/>
            <a:ext cx="11365180" cy="708025"/>
          </a:xfrm>
        </p:spPr>
        <p:txBody>
          <a:bodyPr>
            <a:noAutofit/>
          </a:bodyPr>
          <a:lstStyle>
            <a:lvl1pPr marL="0" indent="0">
              <a:buNone/>
              <a:defRPr sz="4400" b="1">
                <a:solidFill>
                  <a:srgbClr val="00AAB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40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40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40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40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Just text layout</a:t>
            </a:r>
            <a:endParaRPr lang="en-GB" dirty="0"/>
          </a:p>
        </p:txBody>
      </p:sp>
      <p:sp>
        <p:nvSpPr>
          <p:cNvPr id="7" name="Text Placeholder 23">
            <a:extLst>
              <a:ext uri="{FF2B5EF4-FFF2-40B4-BE49-F238E27FC236}">
                <a16:creationId xmlns:a16="http://schemas.microsoft.com/office/drawing/2014/main" id="{A6FDE011-3B9F-4EEC-B382-2D06151C957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12751" y="1043797"/>
            <a:ext cx="11365181" cy="4166833"/>
          </a:xfrm>
        </p:spPr>
        <p:txBody>
          <a:bodyPr>
            <a:normAutofit/>
          </a:bodyPr>
          <a:lstStyle>
            <a:lvl1pPr marL="228600" indent="-228600">
              <a:lnSpc>
                <a:spcPct val="150000"/>
              </a:lnSpc>
              <a:buClr>
                <a:srgbClr val="00AAB4"/>
              </a:buClr>
              <a:buFont typeface="Wingdings" panose="05000000000000000000" pitchFamily="2" charset="2"/>
              <a:buChar char="§"/>
              <a:defRPr sz="2400">
                <a:solidFill>
                  <a:srgbClr val="1C244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>
              <a:lnSpc>
                <a:spcPct val="150000"/>
              </a:lnSpc>
              <a:buClr>
                <a:srgbClr val="00AAB4"/>
              </a:buClr>
              <a:buFont typeface="Wingdings" panose="05000000000000000000" pitchFamily="2" charset="2"/>
              <a:buChar char="§"/>
              <a:defRPr sz="2000">
                <a:solidFill>
                  <a:srgbClr val="1C244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>
              <a:buClr>
                <a:srgbClr val="008DD1"/>
              </a:buClr>
              <a:buFont typeface="Wingdings" panose="05000000000000000000" pitchFamily="2" charset="2"/>
              <a:buChar char="§"/>
              <a:defRPr>
                <a:solidFill>
                  <a:srgbClr val="1C244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>
              <a:buClr>
                <a:srgbClr val="008DD1"/>
              </a:buClr>
              <a:buFont typeface="Wingdings" panose="05000000000000000000" pitchFamily="2" charset="2"/>
              <a:buChar char="§"/>
              <a:defRPr>
                <a:solidFill>
                  <a:srgbClr val="1C244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>
              <a:buClr>
                <a:srgbClr val="008DD1"/>
              </a:buClr>
              <a:buFont typeface="Wingdings" panose="05000000000000000000" pitchFamily="2" charset="2"/>
              <a:buChar char="§"/>
              <a:defRPr>
                <a:solidFill>
                  <a:srgbClr val="1C244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49BFD14-835B-4CAD-9A73-AF31B14AA23C}"/>
              </a:ext>
            </a:extLst>
          </p:cNvPr>
          <p:cNvGrpSpPr/>
          <p:nvPr userDrawn="1"/>
        </p:nvGrpSpPr>
        <p:grpSpPr>
          <a:xfrm>
            <a:off x="-50912" y="5210629"/>
            <a:ext cx="12242912" cy="1811242"/>
            <a:chOff x="-38183" y="5210629"/>
            <a:chExt cx="9182183" cy="1811242"/>
          </a:xfrm>
        </p:grpSpPr>
        <p:pic>
          <p:nvPicPr>
            <p:cNvPr id="9" name="Picture 8" descr="A picture containing table&#10;&#10;Description automatically generated">
              <a:extLst>
                <a:ext uri="{FF2B5EF4-FFF2-40B4-BE49-F238E27FC236}">
                  <a16:creationId xmlns:a16="http://schemas.microsoft.com/office/drawing/2014/main" id="{5CAA271C-90FB-42BC-89B4-2697DDDC3914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5405" b="60383"/>
            <a:stretch/>
          </p:blipFill>
          <p:spPr>
            <a:xfrm>
              <a:off x="0" y="5210629"/>
              <a:ext cx="9144000" cy="1083178"/>
            </a:xfrm>
            <a:prstGeom prst="rect">
              <a:avLst/>
            </a:prstGeom>
            <a:ln>
              <a:noFill/>
            </a:ln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F59C658-E210-48D9-A118-588CCC81F50B}"/>
                </a:ext>
              </a:extLst>
            </p:cNvPr>
            <p:cNvSpPr/>
            <p:nvPr userDrawn="1"/>
          </p:nvSpPr>
          <p:spPr>
            <a:xfrm>
              <a:off x="0" y="6145574"/>
              <a:ext cx="9144000" cy="712426"/>
            </a:xfrm>
            <a:prstGeom prst="rect">
              <a:avLst/>
            </a:prstGeom>
            <a:solidFill>
              <a:srgbClr val="1C24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11" name="Rectangle 8">
              <a:extLst>
                <a:ext uri="{FF2B5EF4-FFF2-40B4-BE49-F238E27FC236}">
                  <a16:creationId xmlns:a16="http://schemas.microsoft.com/office/drawing/2014/main" id="{A81BDEA4-3F1A-4B77-9725-E71DC9663A3A}"/>
                </a:ext>
              </a:extLst>
            </p:cNvPr>
            <p:cNvSpPr/>
            <p:nvPr userDrawn="1"/>
          </p:nvSpPr>
          <p:spPr>
            <a:xfrm rot="258363">
              <a:off x="-38183" y="5888634"/>
              <a:ext cx="4420186" cy="1133237"/>
            </a:xfrm>
            <a:custGeom>
              <a:avLst/>
              <a:gdLst>
                <a:gd name="connsiteX0" fmla="*/ 0 w 4509473"/>
                <a:gd name="connsiteY0" fmla="*/ 0 h 1033538"/>
                <a:gd name="connsiteX1" fmla="*/ 4509473 w 4509473"/>
                <a:gd name="connsiteY1" fmla="*/ 0 h 1033538"/>
                <a:gd name="connsiteX2" fmla="*/ 4509473 w 4509473"/>
                <a:gd name="connsiteY2" fmla="*/ 1033538 h 1033538"/>
                <a:gd name="connsiteX3" fmla="*/ 0 w 4509473"/>
                <a:gd name="connsiteY3" fmla="*/ 1033538 h 1033538"/>
                <a:gd name="connsiteX4" fmla="*/ 0 w 4509473"/>
                <a:gd name="connsiteY4" fmla="*/ 0 h 1033538"/>
                <a:gd name="connsiteX0" fmla="*/ 70263 w 4509473"/>
                <a:gd name="connsiteY0" fmla="*/ 0 h 1115244"/>
                <a:gd name="connsiteX1" fmla="*/ 4509473 w 4509473"/>
                <a:gd name="connsiteY1" fmla="*/ 81706 h 1115244"/>
                <a:gd name="connsiteX2" fmla="*/ 4509473 w 4509473"/>
                <a:gd name="connsiteY2" fmla="*/ 1115244 h 1115244"/>
                <a:gd name="connsiteX3" fmla="*/ 0 w 4509473"/>
                <a:gd name="connsiteY3" fmla="*/ 1115244 h 1115244"/>
                <a:gd name="connsiteX4" fmla="*/ 70263 w 4509473"/>
                <a:gd name="connsiteY4" fmla="*/ 0 h 1115244"/>
                <a:gd name="connsiteX0" fmla="*/ 0 w 4439210"/>
                <a:gd name="connsiteY0" fmla="*/ 0 h 1126473"/>
                <a:gd name="connsiteX1" fmla="*/ 4439210 w 4439210"/>
                <a:gd name="connsiteY1" fmla="*/ 81706 h 1126473"/>
                <a:gd name="connsiteX2" fmla="*/ 4439210 w 4439210"/>
                <a:gd name="connsiteY2" fmla="*/ 1115244 h 1126473"/>
                <a:gd name="connsiteX3" fmla="*/ 97742 w 4439210"/>
                <a:gd name="connsiteY3" fmla="*/ 1126473 h 1126473"/>
                <a:gd name="connsiteX4" fmla="*/ 0 w 4439210"/>
                <a:gd name="connsiteY4" fmla="*/ 0 h 1126473"/>
                <a:gd name="connsiteX0" fmla="*/ 0 w 4444461"/>
                <a:gd name="connsiteY0" fmla="*/ 0 h 1126473"/>
                <a:gd name="connsiteX1" fmla="*/ 4439210 w 4444461"/>
                <a:gd name="connsiteY1" fmla="*/ 81706 h 1126473"/>
                <a:gd name="connsiteX2" fmla="*/ 4444461 w 4444461"/>
                <a:gd name="connsiteY2" fmla="*/ 804411 h 1126473"/>
                <a:gd name="connsiteX3" fmla="*/ 97742 w 4444461"/>
                <a:gd name="connsiteY3" fmla="*/ 1126473 h 1126473"/>
                <a:gd name="connsiteX4" fmla="*/ 0 w 4444461"/>
                <a:gd name="connsiteY4" fmla="*/ 0 h 1126473"/>
                <a:gd name="connsiteX0" fmla="*/ 0 w 4439604"/>
                <a:gd name="connsiteY0" fmla="*/ 0 h 1126473"/>
                <a:gd name="connsiteX1" fmla="*/ 4439210 w 4439604"/>
                <a:gd name="connsiteY1" fmla="*/ 81706 h 1126473"/>
                <a:gd name="connsiteX2" fmla="*/ 4437960 w 4439604"/>
                <a:gd name="connsiteY2" fmla="*/ 743658 h 1126473"/>
                <a:gd name="connsiteX3" fmla="*/ 97742 w 4439604"/>
                <a:gd name="connsiteY3" fmla="*/ 1126473 h 1126473"/>
                <a:gd name="connsiteX4" fmla="*/ 0 w 4439604"/>
                <a:gd name="connsiteY4" fmla="*/ 0 h 1126473"/>
                <a:gd name="connsiteX0" fmla="*/ 0 w 4439329"/>
                <a:gd name="connsiteY0" fmla="*/ 0 h 1126473"/>
                <a:gd name="connsiteX1" fmla="*/ 4439210 w 4439329"/>
                <a:gd name="connsiteY1" fmla="*/ 81706 h 1126473"/>
                <a:gd name="connsiteX2" fmla="*/ 4424664 w 4439329"/>
                <a:gd name="connsiteY2" fmla="*/ 671306 h 1126473"/>
                <a:gd name="connsiteX3" fmla="*/ 97742 w 4439329"/>
                <a:gd name="connsiteY3" fmla="*/ 1126473 h 1126473"/>
                <a:gd name="connsiteX4" fmla="*/ 0 w 4439329"/>
                <a:gd name="connsiteY4" fmla="*/ 0 h 1126473"/>
                <a:gd name="connsiteX0" fmla="*/ 0 w 4427577"/>
                <a:gd name="connsiteY0" fmla="*/ 0 h 1135840"/>
                <a:gd name="connsiteX1" fmla="*/ 4427458 w 4427577"/>
                <a:gd name="connsiteY1" fmla="*/ 91073 h 1135840"/>
                <a:gd name="connsiteX2" fmla="*/ 4412912 w 4427577"/>
                <a:gd name="connsiteY2" fmla="*/ 680673 h 1135840"/>
                <a:gd name="connsiteX3" fmla="*/ 85990 w 4427577"/>
                <a:gd name="connsiteY3" fmla="*/ 1135840 h 1135840"/>
                <a:gd name="connsiteX4" fmla="*/ 0 w 4427577"/>
                <a:gd name="connsiteY4" fmla="*/ 0 h 1135840"/>
                <a:gd name="connsiteX0" fmla="*/ 0 w 4418079"/>
                <a:gd name="connsiteY0" fmla="*/ 0 h 1136794"/>
                <a:gd name="connsiteX1" fmla="*/ 4417960 w 4418079"/>
                <a:gd name="connsiteY1" fmla="*/ 92027 h 1136794"/>
                <a:gd name="connsiteX2" fmla="*/ 4403414 w 4418079"/>
                <a:gd name="connsiteY2" fmla="*/ 681627 h 1136794"/>
                <a:gd name="connsiteX3" fmla="*/ 76492 w 4418079"/>
                <a:gd name="connsiteY3" fmla="*/ 1136794 h 1136794"/>
                <a:gd name="connsiteX4" fmla="*/ 0 w 4418079"/>
                <a:gd name="connsiteY4" fmla="*/ 0 h 1136794"/>
                <a:gd name="connsiteX0" fmla="*/ 0 w 4418079"/>
                <a:gd name="connsiteY0" fmla="*/ 0 h 1138225"/>
                <a:gd name="connsiteX1" fmla="*/ 4417960 w 4418079"/>
                <a:gd name="connsiteY1" fmla="*/ 92027 h 1138225"/>
                <a:gd name="connsiteX2" fmla="*/ 4403414 w 4418079"/>
                <a:gd name="connsiteY2" fmla="*/ 681627 h 1138225"/>
                <a:gd name="connsiteX3" fmla="*/ 62245 w 4418079"/>
                <a:gd name="connsiteY3" fmla="*/ 1138225 h 1138225"/>
                <a:gd name="connsiteX4" fmla="*/ 0 w 4418079"/>
                <a:gd name="connsiteY4" fmla="*/ 0 h 1138225"/>
                <a:gd name="connsiteX0" fmla="*/ 0 w 4420185"/>
                <a:gd name="connsiteY0" fmla="*/ 0 h 1133237"/>
                <a:gd name="connsiteX1" fmla="*/ 4420066 w 4420185"/>
                <a:gd name="connsiteY1" fmla="*/ 87039 h 1133237"/>
                <a:gd name="connsiteX2" fmla="*/ 4405520 w 4420185"/>
                <a:gd name="connsiteY2" fmla="*/ 676639 h 1133237"/>
                <a:gd name="connsiteX3" fmla="*/ 64351 w 4420185"/>
                <a:gd name="connsiteY3" fmla="*/ 1133237 h 1133237"/>
                <a:gd name="connsiteX4" fmla="*/ 0 w 4420185"/>
                <a:gd name="connsiteY4" fmla="*/ 0 h 1133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20185" h="1133237">
                  <a:moveTo>
                    <a:pt x="0" y="0"/>
                  </a:moveTo>
                  <a:lnTo>
                    <a:pt x="4420066" y="87039"/>
                  </a:lnTo>
                  <a:cubicBezTo>
                    <a:pt x="4421816" y="327941"/>
                    <a:pt x="4403770" y="435737"/>
                    <a:pt x="4405520" y="676639"/>
                  </a:cubicBezTo>
                  <a:lnTo>
                    <a:pt x="64351" y="11332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C24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</p:grpSp>
      <p:pic>
        <p:nvPicPr>
          <p:cNvPr id="3" name="Picture 2" descr="A picture containing drawing&#10;&#10;Description automatically generated">
            <a:extLst>
              <a:ext uri="{FF2B5EF4-FFF2-40B4-BE49-F238E27FC236}">
                <a16:creationId xmlns:a16="http://schemas.microsoft.com/office/drawing/2014/main" id="{0B78D78E-7022-4709-8264-ED66127D3D7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2527" y="5894267"/>
            <a:ext cx="3709360" cy="826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76573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6BB61CF-C2F9-4931-B719-78271286197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35" t="25590" r="743" b="20735"/>
          <a:stretch/>
        </p:blipFill>
        <p:spPr>
          <a:xfrm>
            <a:off x="0" y="2082236"/>
            <a:ext cx="12192000" cy="4020313"/>
          </a:xfrm>
          <a:prstGeom prst="rect">
            <a:avLst/>
          </a:prstGeom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78984542-CFE5-446C-BCC3-ED78D6271DE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77995" y="1574800"/>
            <a:ext cx="10250677" cy="43512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200">
                <a:solidFill>
                  <a:srgbClr val="00AAB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Your name | job title</a:t>
            </a:r>
          </a:p>
          <a:p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F820F68-3D07-4F98-BF62-08AC96E9573E}"/>
              </a:ext>
            </a:extLst>
          </p:cNvPr>
          <p:cNvSpPr/>
          <p:nvPr userDrawn="1"/>
        </p:nvSpPr>
        <p:spPr>
          <a:xfrm>
            <a:off x="377997" y="5774054"/>
            <a:ext cx="440966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1C2442"/>
                </a:solidFill>
                <a:latin typeface="Open Sans" panose="020B0606030504020204"/>
              </a:rPr>
              <a:t>Together we are working for </a:t>
            </a:r>
            <a:r>
              <a:rPr lang="en-GB" sz="2400" b="1" dirty="0">
                <a:solidFill>
                  <a:srgbClr val="1C2442"/>
                </a:solidFill>
                <a:latin typeface="Open Sans" panose="020B0606030504020204"/>
              </a:rPr>
              <a:t>a sustainable blue future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D5878709-3694-4366-A49B-9C96E68854C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77995" y="545950"/>
            <a:ext cx="10858500" cy="661229"/>
          </a:xfrm>
        </p:spPr>
        <p:txBody>
          <a:bodyPr>
            <a:noAutofit/>
          </a:bodyPr>
          <a:lstStyle>
            <a:lvl1pPr marL="0" indent="0">
              <a:buNone/>
              <a:defRPr sz="4400" b="1">
                <a:solidFill>
                  <a:srgbClr val="1C2442"/>
                </a:solidFill>
                <a:latin typeface="Open sans" panose="020B0606030504020204"/>
              </a:defRPr>
            </a:lvl1pPr>
            <a:lvl2pPr>
              <a:defRPr>
                <a:solidFill>
                  <a:srgbClr val="002060"/>
                </a:solidFill>
                <a:latin typeface="Open sans" panose="020B0606030504020204"/>
              </a:defRPr>
            </a:lvl2pPr>
            <a:lvl3pPr>
              <a:defRPr>
                <a:solidFill>
                  <a:srgbClr val="002060"/>
                </a:solidFill>
                <a:latin typeface="Open sans" panose="020B0606030504020204"/>
              </a:defRPr>
            </a:lvl3pPr>
            <a:lvl4pPr>
              <a:defRPr>
                <a:solidFill>
                  <a:srgbClr val="002060"/>
                </a:solidFill>
                <a:latin typeface="Open sans" panose="020B0606030504020204"/>
              </a:defRPr>
            </a:lvl4pPr>
            <a:lvl5pPr>
              <a:defRPr>
                <a:solidFill>
                  <a:srgbClr val="002060"/>
                </a:solidFill>
                <a:latin typeface="Open sans" panose="020B0606030504020204"/>
              </a:defRPr>
            </a:lvl5pPr>
          </a:lstStyle>
          <a:p>
            <a:pPr lvl="0"/>
            <a:r>
              <a:rPr lang="en-US" dirty="0"/>
              <a:t>Title of presentation</a:t>
            </a:r>
            <a:endParaRPr lang="en-GB" dirty="0"/>
          </a:p>
        </p:txBody>
      </p:sp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0384900C-5ED6-4065-BCAC-DEE976C9292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34931" y="5898815"/>
            <a:ext cx="3179074" cy="708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78776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32F8129-9424-4459-B6DD-F313DDCAA7C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0548" y="3860901"/>
            <a:ext cx="10860277" cy="1006476"/>
          </a:xfrm>
        </p:spPr>
        <p:txBody>
          <a:bodyPr anchor="b">
            <a:normAutofit/>
          </a:bodyPr>
          <a:lstStyle>
            <a:lvl1pPr algn="l">
              <a:defRPr sz="4000" b="1">
                <a:solidFill>
                  <a:srgbClr val="1C244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Title of presentation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A5F665C0-AD29-4F02-A3FD-5E8B924C8F5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80548" y="4959452"/>
            <a:ext cx="10250677" cy="435124"/>
          </a:xfrm>
        </p:spPr>
        <p:txBody>
          <a:bodyPr/>
          <a:lstStyle>
            <a:lvl1pPr marL="0" indent="0" algn="l">
              <a:buNone/>
              <a:defRPr sz="2400">
                <a:solidFill>
                  <a:srgbClr val="00AAB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Your name | job title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89AB9DC-BC06-4A00-959B-66FEC440AB01}"/>
              </a:ext>
            </a:extLst>
          </p:cNvPr>
          <p:cNvSpPr/>
          <p:nvPr userDrawn="1"/>
        </p:nvSpPr>
        <p:spPr>
          <a:xfrm>
            <a:off x="377996" y="5835610"/>
            <a:ext cx="358153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rgbClr val="1C2442"/>
                </a:solidFill>
                <a:latin typeface="Open Sans" panose="020B0606030504020204"/>
              </a:rPr>
              <a:t>Together we are working for </a:t>
            </a:r>
            <a:r>
              <a:rPr lang="en-GB" sz="2000" b="1" dirty="0">
                <a:solidFill>
                  <a:srgbClr val="1C2442"/>
                </a:solidFill>
                <a:latin typeface="Open Sans" panose="020B0606030504020204"/>
              </a:rPr>
              <a:t>a sustainable blue future</a:t>
            </a:r>
          </a:p>
        </p:txBody>
      </p:sp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A1BB2D6C-B720-453A-AD21-273BC6B60FF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63339" y="-54521"/>
            <a:ext cx="12318677" cy="3565474"/>
          </a:xfrm>
          <a:custGeom>
            <a:avLst/>
            <a:gdLst>
              <a:gd name="connsiteX0" fmla="*/ 529177 w 9144000"/>
              <a:gd name="connsiteY0" fmla="*/ 0 h 3175000"/>
              <a:gd name="connsiteX1" fmla="*/ 8614823 w 9144000"/>
              <a:gd name="connsiteY1" fmla="*/ 0 h 3175000"/>
              <a:gd name="connsiteX2" fmla="*/ 9144000 w 9144000"/>
              <a:gd name="connsiteY2" fmla="*/ 529177 h 3175000"/>
              <a:gd name="connsiteX3" fmla="*/ 9144000 w 9144000"/>
              <a:gd name="connsiteY3" fmla="*/ 2870200 h 3175000"/>
              <a:gd name="connsiteX4" fmla="*/ 8839200 w 9144000"/>
              <a:gd name="connsiteY4" fmla="*/ 3175000 h 3175000"/>
              <a:gd name="connsiteX5" fmla="*/ 304800 w 9144000"/>
              <a:gd name="connsiteY5" fmla="*/ 3175000 h 3175000"/>
              <a:gd name="connsiteX6" fmla="*/ 0 w 9144000"/>
              <a:gd name="connsiteY6" fmla="*/ 2870200 h 3175000"/>
              <a:gd name="connsiteX7" fmla="*/ 0 w 9144000"/>
              <a:gd name="connsiteY7" fmla="*/ 529177 h 3175000"/>
              <a:gd name="connsiteX8" fmla="*/ 529177 w 9144000"/>
              <a:gd name="connsiteY8" fmla="*/ 0 h 3175000"/>
              <a:gd name="connsiteX0" fmla="*/ 529177 w 9144000"/>
              <a:gd name="connsiteY0" fmla="*/ 0 h 3644900"/>
              <a:gd name="connsiteX1" fmla="*/ 8614823 w 9144000"/>
              <a:gd name="connsiteY1" fmla="*/ 0 h 3644900"/>
              <a:gd name="connsiteX2" fmla="*/ 9144000 w 9144000"/>
              <a:gd name="connsiteY2" fmla="*/ 529177 h 3644900"/>
              <a:gd name="connsiteX3" fmla="*/ 9144000 w 9144000"/>
              <a:gd name="connsiteY3" fmla="*/ 2870200 h 3644900"/>
              <a:gd name="connsiteX4" fmla="*/ 8839200 w 9144000"/>
              <a:gd name="connsiteY4" fmla="*/ 3175000 h 3644900"/>
              <a:gd name="connsiteX5" fmla="*/ 2971800 w 9144000"/>
              <a:gd name="connsiteY5" fmla="*/ 3644900 h 3644900"/>
              <a:gd name="connsiteX6" fmla="*/ 0 w 9144000"/>
              <a:gd name="connsiteY6" fmla="*/ 2870200 h 3644900"/>
              <a:gd name="connsiteX7" fmla="*/ 0 w 9144000"/>
              <a:gd name="connsiteY7" fmla="*/ 529177 h 3644900"/>
              <a:gd name="connsiteX8" fmla="*/ 529177 w 9144000"/>
              <a:gd name="connsiteY8" fmla="*/ 0 h 3644900"/>
              <a:gd name="connsiteX0" fmla="*/ 529177 w 9144000"/>
              <a:gd name="connsiteY0" fmla="*/ 0 h 3784600"/>
              <a:gd name="connsiteX1" fmla="*/ 8614823 w 9144000"/>
              <a:gd name="connsiteY1" fmla="*/ 0 h 3784600"/>
              <a:gd name="connsiteX2" fmla="*/ 9144000 w 9144000"/>
              <a:gd name="connsiteY2" fmla="*/ 529177 h 3784600"/>
              <a:gd name="connsiteX3" fmla="*/ 9144000 w 9144000"/>
              <a:gd name="connsiteY3" fmla="*/ 2870200 h 3784600"/>
              <a:gd name="connsiteX4" fmla="*/ 8953500 w 9144000"/>
              <a:gd name="connsiteY4" fmla="*/ 3784600 h 3784600"/>
              <a:gd name="connsiteX5" fmla="*/ 2971800 w 9144000"/>
              <a:gd name="connsiteY5" fmla="*/ 3644900 h 3784600"/>
              <a:gd name="connsiteX6" fmla="*/ 0 w 9144000"/>
              <a:gd name="connsiteY6" fmla="*/ 2870200 h 3784600"/>
              <a:gd name="connsiteX7" fmla="*/ 0 w 9144000"/>
              <a:gd name="connsiteY7" fmla="*/ 529177 h 3784600"/>
              <a:gd name="connsiteX8" fmla="*/ 529177 w 9144000"/>
              <a:gd name="connsiteY8" fmla="*/ 0 h 3784600"/>
              <a:gd name="connsiteX0" fmla="*/ 529177 w 9144000"/>
              <a:gd name="connsiteY0" fmla="*/ 0 h 3902217"/>
              <a:gd name="connsiteX1" fmla="*/ 8614823 w 9144000"/>
              <a:gd name="connsiteY1" fmla="*/ 0 h 3902217"/>
              <a:gd name="connsiteX2" fmla="*/ 9144000 w 9144000"/>
              <a:gd name="connsiteY2" fmla="*/ 529177 h 3902217"/>
              <a:gd name="connsiteX3" fmla="*/ 9144000 w 9144000"/>
              <a:gd name="connsiteY3" fmla="*/ 2870200 h 3902217"/>
              <a:gd name="connsiteX4" fmla="*/ 8953500 w 9144000"/>
              <a:gd name="connsiteY4" fmla="*/ 3784600 h 3902217"/>
              <a:gd name="connsiteX5" fmla="*/ 2971800 w 9144000"/>
              <a:gd name="connsiteY5" fmla="*/ 3644900 h 3902217"/>
              <a:gd name="connsiteX6" fmla="*/ 0 w 9144000"/>
              <a:gd name="connsiteY6" fmla="*/ 2870200 h 3902217"/>
              <a:gd name="connsiteX7" fmla="*/ 0 w 9144000"/>
              <a:gd name="connsiteY7" fmla="*/ 529177 h 3902217"/>
              <a:gd name="connsiteX8" fmla="*/ 529177 w 9144000"/>
              <a:gd name="connsiteY8" fmla="*/ 0 h 3902217"/>
              <a:gd name="connsiteX0" fmla="*/ 567277 w 9182100"/>
              <a:gd name="connsiteY0" fmla="*/ 0 h 3902217"/>
              <a:gd name="connsiteX1" fmla="*/ 8652923 w 9182100"/>
              <a:gd name="connsiteY1" fmla="*/ 0 h 3902217"/>
              <a:gd name="connsiteX2" fmla="*/ 9182100 w 9182100"/>
              <a:gd name="connsiteY2" fmla="*/ 529177 h 3902217"/>
              <a:gd name="connsiteX3" fmla="*/ 9182100 w 9182100"/>
              <a:gd name="connsiteY3" fmla="*/ 2870200 h 3902217"/>
              <a:gd name="connsiteX4" fmla="*/ 8991600 w 9182100"/>
              <a:gd name="connsiteY4" fmla="*/ 3784600 h 3902217"/>
              <a:gd name="connsiteX5" fmla="*/ 3009900 w 9182100"/>
              <a:gd name="connsiteY5" fmla="*/ 3644900 h 3902217"/>
              <a:gd name="connsiteX6" fmla="*/ 0 w 9182100"/>
              <a:gd name="connsiteY6" fmla="*/ 3086100 h 3902217"/>
              <a:gd name="connsiteX7" fmla="*/ 38100 w 9182100"/>
              <a:gd name="connsiteY7" fmla="*/ 529177 h 3902217"/>
              <a:gd name="connsiteX8" fmla="*/ 567277 w 9182100"/>
              <a:gd name="connsiteY8" fmla="*/ 0 h 3902217"/>
              <a:gd name="connsiteX0" fmla="*/ 567277 w 9182100"/>
              <a:gd name="connsiteY0" fmla="*/ 0 h 3938243"/>
              <a:gd name="connsiteX1" fmla="*/ 8652923 w 9182100"/>
              <a:gd name="connsiteY1" fmla="*/ 0 h 3938243"/>
              <a:gd name="connsiteX2" fmla="*/ 9182100 w 9182100"/>
              <a:gd name="connsiteY2" fmla="*/ 529177 h 3938243"/>
              <a:gd name="connsiteX3" fmla="*/ 9182100 w 9182100"/>
              <a:gd name="connsiteY3" fmla="*/ 2870200 h 3938243"/>
              <a:gd name="connsiteX4" fmla="*/ 8991600 w 9182100"/>
              <a:gd name="connsiteY4" fmla="*/ 3784600 h 3938243"/>
              <a:gd name="connsiteX5" fmla="*/ 3721100 w 9182100"/>
              <a:gd name="connsiteY5" fmla="*/ 3810000 h 3938243"/>
              <a:gd name="connsiteX6" fmla="*/ 0 w 9182100"/>
              <a:gd name="connsiteY6" fmla="*/ 3086100 h 3938243"/>
              <a:gd name="connsiteX7" fmla="*/ 38100 w 9182100"/>
              <a:gd name="connsiteY7" fmla="*/ 529177 h 3938243"/>
              <a:gd name="connsiteX8" fmla="*/ 567277 w 9182100"/>
              <a:gd name="connsiteY8" fmla="*/ 0 h 3938243"/>
              <a:gd name="connsiteX0" fmla="*/ 567277 w 9182100"/>
              <a:gd name="connsiteY0" fmla="*/ 0 h 3911835"/>
              <a:gd name="connsiteX1" fmla="*/ 8652923 w 9182100"/>
              <a:gd name="connsiteY1" fmla="*/ 0 h 3911835"/>
              <a:gd name="connsiteX2" fmla="*/ 9182100 w 9182100"/>
              <a:gd name="connsiteY2" fmla="*/ 529177 h 3911835"/>
              <a:gd name="connsiteX3" fmla="*/ 9182100 w 9182100"/>
              <a:gd name="connsiteY3" fmla="*/ 2870200 h 3911835"/>
              <a:gd name="connsiteX4" fmla="*/ 8991600 w 9182100"/>
              <a:gd name="connsiteY4" fmla="*/ 3784600 h 3911835"/>
              <a:gd name="connsiteX5" fmla="*/ 3721100 w 9182100"/>
              <a:gd name="connsiteY5" fmla="*/ 3810000 h 3911835"/>
              <a:gd name="connsiteX6" fmla="*/ 0 w 9182100"/>
              <a:gd name="connsiteY6" fmla="*/ 3086100 h 3911835"/>
              <a:gd name="connsiteX7" fmla="*/ 38100 w 9182100"/>
              <a:gd name="connsiteY7" fmla="*/ 529177 h 3911835"/>
              <a:gd name="connsiteX8" fmla="*/ 567277 w 9182100"/>
              <a:gd name="connsiteY8" fmla="*/ 0 h 3911835"/>
              <a:gd name="connsiteX0" fmla="*/ 567277 w 9214354"/>
              <a:gd name="connsiteY0" fmla="*/ 0 h 3901760"/>
              <a:gd name="connsiteX1" fmla="*/ 8652923 w 9214354"/>
              <a:gd name="connsiteY1" fmla="*/ 0 h 3901760"/>
              <a:gd name="connsiteX2" fmla="*/ 9182100 w 9214354"/>
              <a:gd name="connsiteY2" fmla="*/ 529177 h 3901760"/>
              <a:gd name="connsiteX3" fmla="*/ 9182100 w 9214354"/>
              <a:gd name="connsiteY3" fmla="*/ 2870200 h 3901760"/>
              <a:gd name="connsiteX4" fmla="*/ 9118600 w 9214354"/>
              <a:gd name="connsiteY4" fmla="*/ 3771900 h 3901760"/>
              <a:gd name="connsiteX5" fmla="*/ 3721100 w 9214354"/>
              <a:gd name="connsiteY5" fmla="*/ 3810000 h 3901760"/>
              <a:gd name="connsiteX6" fmla="*/ 0 w 9214354"/>
              <a:gd name="connsiteY6" fmla="*/ 3086100 h 3901760"/>
              <a:gd name="connsiteX7" fmla="*/ 38100 w 9214354"/>
              <a:gd name="connsiteY7" fmla="*/ 529177 h 3901760"/>
              <a:gd name="connsiteX8" fmla="*/ 567277 w 9214354"/>
              <a:gd name="connsiteY8" fmla="*/ 0 h 3901760"/>
              <a:gd name="connsiteX0" fmla="*/ 567277 w 9214354"/>
              <a:gd name="connsiteY0" fmla="*/ 41999 h 3943759"/>
              <a:gd name="connsiteX1" fmla="*/ 8652923 w 9214354"/>
              <a:gd name="connsiteY1" fmla="*/ 41999 h 3943759"/>
              <a:gd name="connsiteX2" fmla="*/ 9182100 w 9214354"/>
              <a:gd name="connsiteY2" fmla="*/ 571176 h 3943759"/>
              <a:gd name="connsiteX3" fmla="*/ 9182100 w 9214354"/>
              <a:gd name="connsiteY3" fmla="*/ 2912199 h 3943759"/>
              <a:gd name="connsiteX4" fmla="*/ 9118600 w 9214354"/>
              <a:gd name="connsiteY4" fmla="*/ 3813899 h 3943759"/>
              <a:gd name="connsiteX5" fmla="*/ 3721100 w 9214354"/>
              <a:gd name="connsiteY5" fmla="*/ 3851999 h 3943759"/>
              <a:gd name="connsiteX6" fmla="*/ 0 w 9214354"/>
              <a:gd name="connsiteY6" fmla="*/ 3128099 h 3943759"/>
              <a:gd name="connsiteX7" fmla="*/ 50800 w 9214354"/>
              <a:gd name="connsiteY7" fmla="*/ 177476 h 3943759"/>
              <a:gd name="connsiteX8" fmla="*/ 567277 w 9214354"/>
              <a:gd name="connsiteY8" fmla="*/ 41999 h 3943759"/>
              <a:gd name="connsiteX0" fmla="*/ 579977 w 9214354"/>
              <a:gd name="connsiteY0" fmla="*/ 56097 h 3932457"/>
              <a:gd name="connsiteX1" fmla="*/ 8652923 w 9214354"/>
              <a:gd name="connsiteY1" fmla="*/ 30697 h 3932457"/>
              <a:gd name="connsiteX2" fmla="*/ 9182100 w 9214354"/>
              <a:gd name="connsiteY2" fmla="*/ 559874 h 3932457"/>
              <a:gd name="connsiteX3" fmla="*/ 9182100 w 9214354"/>
              <a:gd name="connsiteY3" fmla="*/ 2900897 h 3932457"/>
              <a:gd name="connsiteX4" fmla="*/ 9118600 w 9214354"/>
              <a:gd name="connsiteY4" fmla="*/ 3802597 h 3932457"/>
              <a:gd name="connsiteX5" fmla="*/ 3721100 w 9214354"/>
              <a:gd name="connsiteY5" fmla="*/ 3840697 h 3932457"/>
              <a:gd name="connsiteX6" fmla="*/ 0 w 9214354"/>
              <a:gd name="connsiteY6" fmla="*/ 3116797 h 3932457"/>
              <a:gd name="connsiteX7" fmla="*/ 50800 w 9214354"/>
              <a:gd name="connsiteY7" fmla="*/ 166174 h 3932457"/>
              <a:gd name="connsiteX8" fmla="*/ 579977 w 9214354"/>
              <a:gd name="connsiteY8" fmla="*/ 56097 h 3932457"/>
              <a:gd name="connsiteX0" fmla="*/ 579977 w 9214354"/>
              <a:gd name="connsiteY0" fmla="*/ 71492 h 3947852"/>
              <a:gd name="connsiteX1" fmla="*/ 8652923 w 9214354"/>
              <a:gd name="connsiteY1" fmla="*/ 46092 h 3947852"/>
              <a:gd name="connsiteX2" fmla="*/ 9182100 w 9214354"/>
              <a:gd name="connsiteY2" fmla="*/ 575269 h 3947852"/>
              <a:gd name="connsiteX3" fmla="*/ 9182100 w 9214354"/>
              <a:gd name="connsiteY3" fmla="*/ 2916292 h 3947852"/>
              <a:gd name="connsiteX4" fmla="*/ 9118600 w 9214354"/>
              <a:gd name="connsiteY4" fmla="*/ 3817992 h 3947852"/>
              <a:gd name="connsiteX5" fmla="*/ 3721100 w 9214354"/>
              <a:gd name="connsiteY5" fmla="*/ 3856092 h 3947852"/>
              <a:gd name="connsiteX6" fmla="*/ 0 w 9214354"/>
              <a:gd name="connsiteY6" fmla="*/ 3132192 h 3947852"/>
              <a:gd name="connsiteX7" fmla="*/ 0 w 9214354"/>
              <a:gd name="connsiteY7" fmla="*/ 156169 h 3947852"/>
              <a:gd name="connsiteX8" fmla="*/ 579977 w 9214354"/>
              <a:gd name="connsiteY8" fmla="*/ 71492 h 3947852"/>
              <a:gd name="connsiteX0" fmla="*/ 833977 w 9214354"/>
              <a:gd name="connsiteY0" fmla="*/ 41999 h 3969159"/>
              <a:gd name="connsiteX1" fmla="*/ 8652923 w 9214354"/>
              <a:gd name="connsiteY1" fmla="*/ 67399 h 3969159"/>
              <a:gd name="connsiteX2" fmla="*/ 9182100 w 9214354"/>
              <a:gd name="connsiteY2" fmla="*/ 596576 h 3969159"/>
              <a:gd name="connsiteX3" fmla="*/ 9182100 w 9214354"/>
              <a:gd name="connsiteY3" fmla="*/ 2937599 h 3969159"/>
              <a:gd name="connsiteX4" fmla="*/ 9118600 w 9214354"/>
              <a:gd name="connsiteY4" fmla="*/ 3839299 h 3969159"/>
              <a:gd name="connsiteX5" fmla="*/ 3721100 w 9214354"/>
              <a:gd name="connsiteY5" fmla="*/ 3877399 h 3969159"/>
              <a:gd name="connsiteX6" fmla="*/ 0 w 9214354"/>
              <a:gd name="connsiteY6" fmla="*/ 3153499 h 3969159"/>
              <a:gd name="connsiteX7" fmla="*/ 0 w 9214354"/>
              <a:gd name="connsiteY7" fmla="*/ 177476 h 3969159"/>
              <a:gd name="connsiteX8" fmla="*/ 833977 w 9214354"/>
              <a:gd name="connsiteY8" fmla="*/ 41999 h 3969159"/>
              <a:gd name="connsiteX0" fmla="*/ 833977 w 9214354"/>
              <a:gd name="connsiteY0" fmla="*/ 41999 h 3969159"/>
              <a:gd name="connsiteX1" fmla="*/ 8652923 w 9214354"/>
              <a:gd name="connsiteY1" fmla="*/ 67399 h 3969159"/>
              <a:gd name="connsiteX2" fmla="*/ 9182100 w 9214354"/>
              <a:gd name="connsiteY2" fmla="*/ 596576 h 3969159"/>
              <a:gd name="connsiteX3" fmla="*/ 9182100 w 9214354"/>
              <a:gd name="connsiteY3" fmla="*/ 2937599 h 3969159"/>
              <a:gd name="connsiteX4" fmla="*/ 9118600 w 9214354"/>
              <a:gd name="connsiteY4" fmla="*/ 3839299 h 3969159"/>
              <a:gd name="connsiteX5" fmla="*/ 3721100 w 9214354"/>
              <a:gd name="connsiteY5" fmla="*/ 3877399 h 3969159"/>
              <a:gd name="connsiteX6" fmla="*/ 0 w 9214354"/>
              <a:gd name="connsiteY6" fmla="*/ 3153499 h 3969159"/>
              <a:gd name="connsiteX7" fmla="*/ 0 w 9214354"/>
              <a:gd name="connsiteY7" fmla="*/ 177476 h 3969159"/>
              <a:gd name="connsiteX8" fmla="*/ 833977 w 9214354"/>
              <a:gd name="connsiteY8" fmla="*/ 41999 h 3969159"/>
              <a:gd name="connsiteX0" fmla="*/ 833977 w 9214354"/>
              <a:gd name="connsiteY0" fmla="*/ 41999 h 3969159"/>
              <a:gd name="connsiteX1" fmla="*/ 9182100 w 9214354"/>
              <a:gd name="connsiteY1" fmla="*/ 596576 h 3969159"/>
              <a:gd name="connsiteX2" fmla="*/ 9182100 w 9214354"/>
              <a:gd name="connsiteY2" fmla="*/ 2937599 h 3969159"/>
              <a:gd name="connsiteX3" fmla="*/ 9118600 w 9214354"/>
              <a:gd name="connsiteY3" fmla="*/ 3839299 h 3969159"/>
              <a:gd name="connsiteX4" fmla="*/ 3721100 w 9214354"/>
              <a:gd name="connsiteY4" fmla="*/ 3877399 h 3969159"/>
              <a:gd name="connsiteX5" fmla="*/ 0 w 9214354"/>
              <a:gd name="connsiteY5" fmla="*/ 3153499 h 3969159"/>
              <a:gd name="connsiteX6" fmla="*/ 0 w 9214354"/>
              <a:gd name="connsiteY6" fmla="*/ 177476 h 3969159"/>
              <a:gd name="connsiteX7" fmla="*/ 833977 w 9214354"/>
              <a:gd name="connsiteY7" fmla="*/ 41999 h 3969159"/>
              <a:gd name="connsiteX0" fmla="*/ 833977 w 9214354"/>
              <a:gd name="connsiteY0" fmla="*/ 41999 h 3969159"/>
              <a:gd name="connsiteX1" fmla="*/ 9194800 w 9214354"/>
              <a:gd name="connsiteY1" fmla="*/ 75876 h 3969159"/>
              <a:gd name="connsiteX2" fmla="*/ 9182100 w 9214354"/>
              <a:gd name="connsiteY2" fmla="*/ 2937599 h 3969159"/>
              <a:gd name="connsiteX3" fmla="*/ 9118600 w 9214354"/>
              <a:gd name="connsiteY3" fmla="*/ 3839299 h 3969159"/>
              <a:gd name="connsiteX4" fmla="*/ 3721100 w 9214354"/>
              <a:gd name="connsiteY4" fmla="*/ 3877399 h 3969159"/>
              <a:gd name="connsiteX5" fmla="*/ 0 w 9214354"/>
              <a:gd name="connsiteY5" fmla="*/ 3153499 h 3969159"/>
              <a:gd name="connsiteX6" fmla="*/ 0 w 9214354"/>
              <a:gd name="connsiteY6" fmla="*/ 177476 h 3969159"/>
              <a:gd name="connsiteX7" fmla="*/ 833977 w 9214354"/>
              <a:gd name="connsiteY7" fmla="*/ 41999 h 3969159"/>
              <a:gd name="connsiteX0" fmla="*/ 833977 w 9214354"/>
              <a:gd name="connsiteY0" fmla="*/ 0 h 3927160"/>
              <a:gd name="connsiteX1" fmla="*/ 9194800 w 9214354"/>
              <a:gd name="connsiteY1" fmla="*/ 33877 h 3927160"/>
              <a:gd name="connsiteX2" fmla="*/ 9182100 w 9214354"/>
              <a:gd name="connsiteY2" fmla="*/ 2895600 h 3927160"/>
              <a:gd name="connsiteX3" fmla="*/ 9118600 w 9214354"/>
              <a:gd name="connsiteY3" fmla="*/ 3797300 h 3927160"/>
              <a:gd name="connsiteX4" fmla="*/ 3721100 w 9214354"/>
              <a:gd name="connsiteY4" fmla="*/ 3835400 h 3927160"/>
              <a:gd name="connsiteX5" fmla="*/ 0 w 9214354"/>
              <a:gd name="connsiteY5" fmla="*/ 3111500 h 3927160"/>
              <a:gd name="connsiteX6" fmla="*/ 833977 w 9214354"/>
              <a:gd name="connsiteY6" fmla="*/ 0 h 3927160"/>
              <a:gd name="connsiteX0" fmla="*/ 46577 w 9214354"/>
              <a:gd name="connsiteY0" fmla="*/ 4223 h 3893283"/>
              <a:gd name="connsiteX1" fmla="*/ 9194800 w 9214354"/>
              <a:gd name="connsiteY1" fmla="*/ 0 h 3893283"/>
              <a:gd name="connsiteX2" fmla="*/ 9182100 w 9214354"/>
              <a:gd name="connsiteY2" fmla="*/ 2861723 h 3893283"/>
              <a:gd name="connsiteX3" fmla="*/ 9118600 w 9214354"/>
              <a:gd name="connsiteY3" fmla="*/ 3763423 h 3893283"/>
              <a:gd name="connsiteX4" fmla="*/ 3721100 w 9214354"/>
              <a:gd name="connsiteY4" fmla="*/ 3801523 h 3893283"/>
              <a:gd name="connsiteX5" fmla="*/ 0 w 9214354"/>
              <a:gd name="connsiteY5" fmla="*/ 3077623 h 3893283"/>
              <a:gd name="connsiteX6" fmla="*/ 46577 w 9214354"/>
              <a:gd name="connsiteY6" fmla="*/ 4223 h 3893283"/>
              <a:gd name="connsiteX0" fmla="*/ 8477 w 9176254"/>
              <a:gd name="connsiteY0" fmla="*/ 4223 h 3893283"/>
              <a:gd name="connsiteX1" fmla="*/ 9156700 w 9176254"/>
              <a:gd name="connsiteY1" fmla="*/ 0 h 3893283"/>
              <a:gd name="connsiteX2" fmla="*/ 9144000 w 9176254"/>
              <a:gd name="connsiteY2" fmla="*/ 2861723 h 3893283"/>
              <a:gd name="connsiteX3" fmla="*/ 9080500 w 9176254"/>
              <a:gd name="connsiteY3" fmla="*/ 3763423 h 3893283"/>
              <a:gd name="connsiteX4" fmla="*/ 3683000 w 9176254"/>
              <a:gd name="connsiteY4" fmla="*/ 3801523 h 3893283"/>
              <a:gd name="connsiteX5" fmla="*/ 0 w 9176254"/>
              <a:gd name="connsiteY5" fmla="*/ 3077623 h 3893283"/>
              <a:gd name="connsiteX6" fmla="*/ 8477 w 9176254"/>
              <a:gd name="connsiteY6" fmla="*/ 4223 h 3893283"/>
              <a:gd name="connsiteX0" fmla="*/ 8477 w 9157929"/>
              <a:gd name="connsiteY0" fmla="*/ 4223 h 3893283"/>
              <a:gd name="connsiteX1" fmla="*/ 9156700 w 9157929"/>
              <a:gd name="connsiteY1" fmla="*/ 0 h 3893283"/>
              <a:gd name="connsiteX2" fmla="*/ 9144000 w 9157929"/>
              <a:gd name="connsiteY2" fmla="*/ 2861723 h 3893283"/>
              <a:gd name="connsiteX3" fmla="*/ 9080500 w 9157929"/>
              <a:gd name="connsiteY3" fmla="*/ 3763423 h 3893283"/>
              <a:gd name="connsiteX4" fmla="*/ 3683000 w 9157929"/>
              <a:gd name="connsiteY4" fmla="*/ 3801523 h 3893283"/>
              <a:gd name="connsiteX5" fmla="*/ 0 w 9157929"/>
              <a:gd name="connsiteY5" fmla="*/ 3077623 h 3893283"/>
              <a:gd name="connsiteX6" fmla="*/ 8477 w 9157929"/>
              <a:gd name="connsiteY6" fmla="*/ 4223 h 3893283"/>
              <a:gd name="connsiteX0" fmla="*/ 8477 w 9176567"/>
              <a:gd name="connsiteY0" fmla="*/ 4223 h 3913540"/>
              <a:gd name="connsiteX1" fmla="*/ 9156700 w 9176567"/>
              <a:gd name="connsiteY1" fmla="*/ 0 h 3913540"/>
              <a:gd name="connsiteX2" fmla="*/ 9144000 w 9176567"/>
              <a:gd name="connsiteY2" fmla="*/ 2861723 h 3913540"/>
              <a:gd name="connsiteX3" fmla="*/ 9105900 w 9176567"/>
              <a:gd name="connsiteY3" fmla="*/ 3788823 h 3913540"/>
              <a:gd name="connsiteX4" fmla="*/ 3683000 w 9176567"/>
              <a:gd name="connsiteY4" fmla="*/ 3801523 h 3913540"/>
              <a:gd name="connsiteX5" fmla="*/ 0 w 9176567"/>
              <a:gd name="connsiteY5" fmla="*/ 3077623 h 3913540"/>
              <a:gd name="connsiteX6" fmla="*/ 8477 w 9176567"/>
              <a:gd name="connsiteY6" fmla="*/ 4223 h 3913540"/>
              <a:gd name="connsiteX0" fmla="*/ 8477 w 9187261"/>
              <a:gd name="connsiteY0" fmla="*/ 4223 h 3913540"/>
              <a:gd name="connsiteX1" fmla="*/ 9156700 w 9187261"/>
              <a:gd name="connsiteY1" fmla="*/ 0 h 3913540"/>
              <a:gd name="connsiteX2" fmla="*/ 9182100 w 9187261"/>
              <a:gd name="connsiteY2" fmla="*/ 2887123 h 3913540"/>
              <a:gd name="connsiteX3" fmla="*/ 9105900 w 9187261"/>
              <a:gd name="connsiteY3" fmla="*/ 3788823 h 3913540"/>
              <a:gd name="connsiteX4" fmla="*/ 3683000 w 9187261"/>
              <a:gd name="connsiteY4" fmla="*/ 3801523 h 3913540"/>
              <a:gd name="connsiteX5" fmla="*/ 0 w 9187261"/>
              <a:gd name="connsiteY5" fmla="*/ 3077623 h 3913540"/>
              <a:gd name="connsiteX6" fmla="*/ 8477 w 9187261"/>
              <a:gd name="connsiteY6" fmla="*/ 4223 h 3913540"/>
              <a:gd name="connsiteX0" fmla="*/ 21177 w 9199961"/>
              <a:gd name="connsiteY0" fmla="*/ 4223 h 3913540"/>
              <a:gd name="connsiteX1" fmla="*/ 9169400 w 9199961"/>
              <a:gd name="connsiteY1" fmla="*/ 0 h 3913540"/>
              <a:gd name="connsiteX2" fmla="*/ 9194800 w 9199961"/>
              <a:gd name="connsiteY2" fmla="*/ 2887123 h 3913540"/>
              <a:gd name="connsiteX3" fmla="*/ 9118600 w 9199961"/>
              <a:gd name="connsiteY3" fmla="*/ 3788823 h 3913540"/>
              <a:gd name="connsiteX4" fmla="*/ 3695700 w 9199961"/>
              <a:gd name="connsiteY4" fmla="*/ 3801523 h 3913540"/>
              <a:gd name="connsiteX5" fmla="*/ 0 w 9199961"/>
              <a:gd name="connsiteY5" fmla="*/ 2925223 h 3913540"/>
              <a:gd name="connsiteX6" fmla="*/ 21177 w 9199961"/>
              <a:gd name="connsiteY6" fmla="*/ 4223 h 3913540"/>
              <a:gd name="connsiteX0" fmla="*/ 21177 w 9199961"/>
              <a:gd name="connsiteY0" fmla="*/ 4223 h 3891351"/>
              <a:gd name="connsiteX1" fmla="*/ 9169400 w 9199961"/>
              <a:gd name="connsiteY1" fmla="*/ 0 h 3891351"/>
              <a:gd name="connsiteX2" fmla="*/ 9194800 w 9199961"/>
              <a:gd name="connsiteY2" fmla="*/ 2887123 h 3891351"/>
              <a:gd name="connsiteX3" fmla="*/ 9118600 w 9199961"/>
              <a:gd name="connsiteY3" fmla="*/ 3788823 h 3891351"/>
              <a:gd name="connsiteX4" fmla="*/ 3695700 w 9199961"/>
              <a:gd name="connsiteY4" fmla="*/ 3661823 h 3891351"/>
              <a:gd name="connsiteX5" fmla="*/ 0 w 9199961"/>
              <a:gd name="connsiteY5" fmla="*/ 2925223 h 3891351"/>
              <a:gd name="connsiteX6" fmla="*/ 21177 w 9199961"/>
              <a:gd name="connsiteY6" fmla="*/ 4223 h 3891351"/>
              <a:gd name="connsiteX0" fmla="*/ 21177 w 9199961"/>
              <a:gd name="connsiteY0" fmla="*/ 4223 h 3931270"/>
              <a:gd name="connsiteX1" fmla="*/ 9169400 w 9199961"/>
              <a:gd name="connsiteY1" fmla="*/ 0 h 3931270"/>
              <a:gd name="connsiteX2" fmla="*/ 9194800 w 9199961"/>
              <a:gd name="connsiteY2" fmla="*/ 2887123 h 3931270"/>
              <a:gd name="connsiteX3" fmla="*/ 9118600 w 9199961"/>
              <a:gd name="connsiteY3" fmla="*/ 3788823 h 3931270"/>
              <a:gd name="connsiteX4" fmla="*/ 3695700 w 9199961"/>
              <a:gd name="connsiteY4" fmla="*/ 3661823 h 3931270"/>
              <a:gd name="connsiteX5" fmla="*/ 0 w 9199961"/>
              <a:gd name="connsiteY5" fmla="*/ 2925223 h 3931270"/>
              <a:gd name="connsiteX6" fmla="*/ 21177 w 9199961"/>
              <a:gd name="connsiteY6" fmla="*/ 4223 h 3931270"/>
              <a:gd name="connsiteX0" fmla="*/ 21177 w 9199961"/>
              <a:gd name="connsiteY0" fmla="*/ 4223 h 3931270"/>
              <a:gd name="connsiteX1" fmla="*/ 9169400 w 9199961"/>
              <a:gd name="connsiteY1" fmla="*/ 0 h 3931270"/>
              <a:gd name="connsiteX2" fmla="*/ 9194800 w 9199961"/>
              <a:gd name="connsiteY2" fmla="*/ 2887123 h 3931270"/>
              <a:gd name="connsiteX3" fmla="*/ 9118600 w 9199961"/>
              <a:gd name="connsiteY3" fmla="*/ 3788823 h 3931270"/>
              <a:gd name="connsiteX4" fmla="*/ 3695700 w 9199961"/>
              <a:gd name="connsiteY4" fmla="*/ 3661823 h 3931270"/>
              <a:gd name="connsiteX5" fmla="*/ 0 w 9199961"/>
              <a:gd name="connsiteY5" fmla="*/ 2925223 h 3931270"/>
              <a:gd name="connsiteX6" fmla="*/ 21177 w 9199961"/>
              <a:gd name="connsiteY6" fmla="*/ 4223 h 3931270"/>
              <a:gd name="connsiteX0" fmla="*/ 21177 w 9217885"/>
              <a:gd name="connsiteY0" fmla="*/ 4223 h 3817370"/>
              <a:gd name="connsiteX1" fmla="*/ 9169400 w 9217885"/>
              <a:gd name="connsiteY1" fmla="*/ 0 h 3817370"/>
              <a:gd name="connsiteX2" fmla="*/ 9194800 w 9217885"/>
              <a:gd name="connsiteY2" fmla="*/ 2887123 h 3817370"/>
              <a:gd name="connsiteX3" fmla="*/ 9144000 w 9217885"/>
              <a:gd name="connsiteY3" fmla="*/ 3623723 h 3817370"/>
              <a:gd name="connsiteX4" fmla="*/ 3695700 w 9217885"/>
              <a:gd name="connsiteY4" fmla="*/ 3661823 h 3817370"/>
              <a:gd name="connsiteX5" fmla="*/ 0 w 9217885"/>
              <a:gd name="connsiteY5" fmla="*/ 2925223 h 3817370"/>
              <a:gd name="connsiteX6" fmla="*/ 21177 w 9217885"/>
              <a:gd name="connsiteY6" fmla="*/ 4223 h 3817370"/>
              <a:gd name="connsiteX0" fmla="*/ 21177 w 9217885"/>
              <a:gd name="connsiteY0" fmla="*/ 4223 h 3744194"/>
              <a:gd name="connsiteX1" fmla="*/ 9169400 w 9217885"/>
              <a:gd name="connsiteY1" fmla="*/ 0 h 3744194"/>
              <a:gd name="connsiteX2" fmla="*/ 9194800 w 9217885"/>
              <a:gd name="connsiteY2" fmla="*/ 2887123 h 3744194"/>
              <a:gd name="connsiteX3" fmla="*/ 9144000 w 9217885"/>
              <a:gd name="connsiteY3" fmla="*/ 3623723 h 3744194"/>
              <a:gd name="connsiteX4" fmla="*/ 3695700 w 9217885"/>
              <a:gd name="connsiteY4" fmla="*/ 3661823 h 3744194"/>
              <a:gd name="connsiteX5" fmla="*/ 0 w 9217885"/>
              <a:gd name="connsiteY5" fmla="*/ 2925223 h 3744194"/>
              <a:gd name="connsiteX6" fmla="*/ 21177 w 9217885"/>
              <a:gd name="connsiteY6" fmla="*/ 4223 h 3744194"/>
              <a:gd name="connsiteX0" fmla="*/ 21177 w 9217885"/>
              <a:gd name="connsiteY0" fmla="*/ 4223 h 3730142"/>
              <a:gd name="connsiteX1" fmla="*/ 9169400 w 9217885"/>
              <a:gd name="connsiteY1" fmla="*/ 0 h 3730142"/>
              <a:gd name="connsiteX2" fmla="*/ 9194800 w 9217885"/>
              <a:gd name="connsiteY2" fmla="*/ 2887123 h 3730142"/>
              <a:gd name="connsiteX3" fmla="*/ 9144000 w 9217885"/>
              <a:gd name="connsiteY3" fmla="*/ 3623723 h 3730142"/>
              <a:gd name="connsiteX4" fmla="*/ 4102100 w 9217885"/>
              <a:gd name="connsiteY4" fmla="*/ 3636423 h 3730142"/>
              <a:gd name="connsiteX5" fmla="*/ 0 w 9217885"/>
              <a:gd name="connsiteY5" fmla="*/ 2925223 h 3730142"/>
              <a:gd name="connsiteX6" fmla="*/ 21177 w 9217885"/>
              <a:gd name="connsiteY6" fmla="*/ 4223 h 3730142"/>
              <a:gd name="connsiteX0" fmla="*/ 21177 w 9217885"/>
              <a:gd name="connsiteY0" fmla="*/ 4223 h 3730142"/>
              <a:gd name="connsiteX1" fmla="*/ 9169400 w 9217885"/>
              <a:gd name="connsiteY1" fmla="*/ 0 h 3730142"/>
              <a:gd name="connsiteX2" fmla="*/ 9194800 w 9217885"/>
              <a:gd name="connsiteY2" fmla="*/ 2887123 h 3730142"/>
              <a:gd name="connsiteX3" fmla="*/ 9144000 w 9217885"/>
              <a:gd name="connsiteY3" fmla="*/ 3623723 h 3730142"/>
              <a:gd name="connsiteX4" fmla="*/ 4216400 w 9217885"/>
              <a:gd name="connsiteY4" fmla="*/ 3636423 h 3730142"/>
              <a:gd name="connsiteX5" fmla="*/ 0 w 9217885"/>
              <a:gd name="connsiteY5" fmla="*/ 2925223 h 3730142"/>
              <a:gd name="connsiteX6" fmla="*/ 21177 w 9217885"/>
              <a:gd name="connsiteY6" fmla="*/ 4223 h 3730142"/>
              <a:gd name="connsiteX0" fmla="*/ 21177 w 9217885"/>
              <a:gd name="connsiteY0" fmla="*/ 4223 h 3712434"/>
              <a:gd name="connsiteX1" fmla="*/ 9169400 w 9217885"/>
              <a:gd name="connsiteY1" fmla="*/ 0 h 3712434"/>
              <a:gd name="connsiteX2" fmla="*/ 9194800 w 9217885"/>
              <a:gd name="connsiteY2" fmla="*/ 2887123 h 3712434"/>
              <a:gd name="connsiteX3" fmla="*/ 9144000 w 9217885"/>
              <a:gd name="connsiteY3" fmla="*/ 3623723 h 3712434"/>
              <a:gd name="connsiteX4" fmla="*/ 3035300 w 9217885"/>
              <a:gd name="connsiteY4" fmla="*/ 3598323 h 3712434"/>
              <a:gd name="connsiteX5" fmla="*/ 0 w 9217885"/>
              <a:gd name="connsiteY5" fmla="*/ 2925223 h 3712434"/>
              <a:gd name="connsiteX6" fmla="*/ 21177 w 9217885"/>
              <a:gd name="connsiteY6" fmla="*/ 4223 h 3712434"/>
              <a:gd name="connsiteX0" fmla="*/ 21177 w 9217885"/>
              <a:gd name="connsiteY0" fmla="*/ 4223 h 3725521"/>
              <a:gd name="connsiteX1" fmla="*/ 9169400 w 9217885"/>
              <a:gd name="connsiteY1" fmla="*/ 0 h 3725521"/>
              <a:gd name="connsiteX2" fmla="*/ 9194800 w 9217885"/>
              <a:gd name="connsiteY2" fmla="*/ 2887123 h 3725521"/>
              <a:gd name="connsiteX3" fmla="*/ 9144000 w 9217885"/>
              <a:gd name="connsiteY3" fmla="*/ 3623723 h 3725521"/>
              <a:gd name="connsiteX4" fmla="*/ 3035300 w 9217885"/>
              <a:gd name="connsiteY4" fmla="*/ 3598323 h 3725521"/>
              <a:gd name="connsiteX5" fmla="*/ 0 w 9217885"/>
              <a:gd name="connsiteY5" fmla="*/ 2925223 h 3725521"/>
              <a:gd name="connsiteX6" fmla="*/ 21177 w 9217885"/>
              <a:gd name="connsiteY6" fmla="*/ 4223 h 3725521"/>
              <a:gd name="connsiteX0" fmla="*/ 21177 w 9217885"/>
              <a:gd name="connsiteY0" fmla="*/ 4223 h 3731673"/>
              <a:gd name="connsiteX1" fmla="*/ 9169400 w 9217885"/>
              <a:gd name="connsiteY1" fmla="*/ 0 h 3731673"/>
              <a:gd name="connsiteX2" fmla="*/ 9194800 w 9217885"/>
              <a:gd name="connsiteY2" fmla="*/ 2887123 h 3731673"/>
              <a:gd name="connsiteX3" fmla="*/ 9144000 w 9217885"/>
              <a:gd name="connsiteY3" fmla="*/ 3623723 h 3731673"/>
              <a:gd name="connsiteX4" fmla="*/ 2895600 w 9217885"/>
              <a:gd name="connsiteY4" fmla="*/ 3611023 h 3731673"/>
              <a:gd name="connsiteX5" fmla="*/ 0 w 9217885"/>
              <a:gd name="connsiteY5" fmla="*/ 2925223 h 3731673"/>
              <a:gd name="connsiteX6" fmla="*/ 21177 w 9217885"/>
              <a:gd name="connsiteY6" fmla="*/ 4223 h 3731673"/>
              <a:gd name="connsiteX0" fmla="*/ 21177 w 9217885"/>
              <a:gd name="connsiteY0" fmla="*/ 4223 h 3731673"/>
              <a:gd name="connsiteX1" fmla="*/ 9169400 w 9217885"/>
              <a:gd name="connsiteY1" fmla="*/ 0 h 3731673"/>
              <a:gd name="connsiteX2" fmla="*/ 9194800 w 9217885"/>
              <a:gd name="connsiteY2" fmla="*/ 2887123 h 3731673"/>
              <a:gd name="connsiteX3" fmla="*/ 9144000 w 9217885"/>
              <a:gd name="connsiteY3" fmla="*/ 3623723 h 3731673"/>
              <a:gd name="connsiteX4" fmla="*/ 2895600 w 9217885"/>
              <a:gd name="connsiteY4" fmla="*/ 3611023 h 3731673"/>
              <a:gd name="connsiteX5" fmla="*/ 0 w 9217885"/>
              <a:gd name="connsiteY5" fmla="*/ 2925223 h 3731673"/>
              <a:gd name="connsiteX6" fmla="*/ 21177 w 9217885"/>
              <a:gd name="connsiteY6" fmla="*/ 4223 h 3731673"/>
              <a:gd name="connsiteX0" fmla="*/ 21177 w 9217885"/>
              <a:gd name="connsiteY0" fmla="*/ 4223 h 3719766"/>
              <a:gd name="connsiteX1" fmla="*/ 9169400 w 9217885"/>
              <a:gd name="connsiteY1" fmla="*/ 0 h 3719766"/>
              <a:gd name="connsiteX2" fmla="*/ 9194800 w 9217885"/>
              <a:gd name="connsiteY2" fmla="*/ 2887123 h 3719766"/>
              <a:gd name="connsiteX3" fmla="*/ 9144000 w 9217885"/>
              <a:gd name="connsiteY3" fmla="*/ 3623723 h 3719766"/>
              <a:gd name="connsiteX4" fmla="*/ 3187700 w 9217885"/>
              <a:gd name="connsiteY4" fmla="*/ 3585623 h 3719766"/>
              <a:gd name="connsiteX5" fmla="*/ 0 w 9217885"/>
              <a:gd name="connsiteY5" fmla="*/ 2925223 h 3719766"/>
              <a:gd name="connsiteX6" fmla="*/ 21177 w 9217885"/>
              <a:gd name="connsiteY6" fmla="*/ 4223 h 3719766"/>
              <a:gd name="connsiteX0" fmla="*/ 21177 w 9217885"/>
              <a:gd name="connsiteY0" fmla="*/ 4223 h 3719766"/>
              <a:gd name="connsiteX1" fmla="*/ 9169400 w 9217885"/>
              <a:gd name="connsiteY1" fmla="*/ 0 h 3719766"/>
              <a:gd name="connsiteX2" fmla="*/ 9194800 w 9217885"/>
              <a:gd name="connsiteY2" fmla="*/ 2887123 h 3719766"/>
              <a:gd name="connsiteX3" fmla="*/ 9144000 w 9217885"/>
              <a:gd name="connsiteY3" fmla="*/ 3623723 h 3719766"/>
              <a:gd name="connsiteX4" fmla="*/ 2959100 w 9217885"/>
              <a:gd name="connsiteY4" fmla="*/ 3585623 h 3719766"/>
              <a:gd name="connsiteX5" fmla="*/ 0 w 9217885"/>
              <a:gd name="connsiteY5" fmla="*/ 2925223 h 3719766"/>
              <a:gd name="connsiteX6" fmla="*/ 21177 w 9217885"/>
              <a:gd name="connsiteY6" fmla="*/ 4223 h 3719766"/>
              <a:gd name="connsiteX0" fmla="*/ 21177 w 9217885"/>
              <a:gd name="connsiteY0" fmla="*/ 4223 h 3653650"/>
              <a:gd name="connsiteX1" fmla="*/ 9169400 w 9217885"/>
              <a:gd name="connsiteY1" fmla="*/ 0 h 3653650"/>
              <a:gd name="connsiteX2" fmla="*/ 9194800 w 9217885"/>
              <a:gd name="connsiteY2" fmla="*/ 2887123 h 3653650"/>
              <a:gd name="connsiteX3" fmla="*/ 9144000 w 9217885"/>
              <a:gd name="connsiteY3" fmla="*/ 3623723 h 3653650"/>
              <a:gd name="connsiteX4" fmla="*/ 0 w 9217885"/>
              <a:gd name="connsiteY4" fmla="*/ 2925223 h 3653650"/>
              <a:gd name="connsiteX5" fmla="*/ 21177 w 9217885"/>
              <a:gd name="connsiteY5" fmla="*/ 4223 h 3653650"/>
              <a:gd name="connsiteX0" fmla="*/ 21177 w 9217885"/>
              <a:gd name="connsiteY0" fmla="*/ 4223 h 3778942"/>
              <a:gd name="connsiteX1" fmla="*/ 9169400 w 9217885"/>
              <a:gd name="connsiteY1" fmla="*/ 0 h 3778942"/>
              <a:gd name="connsiteX2" fmla="*/ 9194800 w 9217885"/>
              <a:gd name="connsiteY2" fmla="*/ 2887123 h 3778942"/>
              <a:gd name="connsiteX3" fmla="*/ 9144000 w 9217885"/>
              <a:gd name="connsiteY3" fmla="*/ 3623723 h 3778942"/>
              <a:gd name="connsiteX4" fmla="*/ 0 w 9217885"/>
              <a:gd name="connsiteY4" fmla="*/ 2925223 h 3778942"/>
              <a:gd name="connsiteX5" fmla="*/ 21177 w 9217885"/>
              <a:gd name="connsiteY5" fmla="*/ 4223 h 3778942"/>
              <a:gd name="connsiteX0" fmla="*/ 515 w 9197223"/>
              <a:gd name="connsiteY0" fmla="*/ 4223 h 3789807"/>
              <a:gd name="connsiteX1" fmla="*/ 9148738 w 9197223"/>
              <a:gd name="connsiteY1" fmla="*/ 0 h 3789807"/>
              <a:gd name="connsiteX2" fmla="*/ 9174138 w 9197223"/>
              <a:gd name="connsiteY2" fmla="*/ 2887123 h 3789807"/>
              <a:gd name="connsiteX3" fmla="*/ 9123338 w 9197223"/>
              <a:gd name="connsiteY3" fmla="*/ 3623723 h 3789807"/>
              <a:gd name="connsiteX4" fmla="*/ 4738 w 9197223"/>
              <a:gd name="connsiteY4" fmla="*/ 2988723 h 3789807"/>
              <a:gd name="connsiteX5" fmla="*/ 515 w 9197223"/>
              <a:gd name="connsiteY5" fmla="*/ 4223 h 3789807"/>
              <a:gd name="connsiteX0" fmla="*/ 515 w 9197223"/>
              <a:gd name="connsiteY0" fmla="*/ 4223 h 3783820"/>
              <a:gd name="connsiteX1" fmla="*/ 9148738 w 9197223"/>
              <a:gd name="connsiteY1" fmla="*/ 0 h 3783820"/>
              <a:gd name="connsiteX2" fmla="*/ 9174138 w 9197223"/>
              <a:gd name="connsiteY2" fmla="*/ 2887123 h 3783820"/>
              <a:gd name="connsiteX3" fmla="*/ 9123338 w 9197223"/>
              <a:gd name="connsiteY3" fmla="*/ 3623723 h 3783820"/>
              <a:gd name="connsiteX4" fmla="*/ 4738 w 9197223"/>
              <a:gd name="connsiteY4" fmla="*/ 2988723 h 3783820"/>
              <a:gd name="connsiteX5" fmla="*/ 515 w 9197223"/>
              <a:gd name="connsiteY5" fmla="*/ 4223 h 3783820"/>
              <a:gd name="connsiteX0" fmla="*/ 515 w 10277783"/>
              <a:gd name="connsiteY0" fmla="*/ 4223 h 3783820"/>
              <a:gd name="connsiteX1" fmla="*/ 9148738 w 10277783"/>
              <a:gd name="connsiteY1" fmla="*/ 0 h 3783820"/>
              <a:gd name="connsiteX2" fmla="*/ 9123338 w 10277783"/>
              <a:gd name="connsiteY2" fmla="*/ 3623723 h 3783820"/>
              <a:gd name="connsiteX3" fmla="*/ 4738 w 10277783"/>
              <a:gd name="connsiteY3" fmla="*/ 2988723 h 3783820"/>
              <a:gd name="connsiteX4" fmla="*/ 515 w 10277783"/>
              <a:gd name="connsiteY4" fmla="*/ 4223 h 3783820"/>
              <a:gd name="connsiteX0" fmla="*/ 515 w 9803666"/>
              <a:gd name="connsiteY0" fmla="*/ 4223 h 3783820"/>
              <a:gd name="connsiteX1" fmla="*/ 9148738 w 9803666"/>
              <a:gd name="connsiteY1" fmla="*/ 0 h 3783820"/>
              <a:gd name="connsiteX2" fmla="*/ 9123338 w 9803666"/>
              <a:gd name="connsiteY2" fmla="*/ 3623723 h 3783820"/>
              <a:gd name="connsiteX3" fmla="*/ 4738 w 9803666"/>
              <a:gd name="connsiteY3" fmla="*/ 2988723 h 3783820"/>
              <a:gd name="connsiteX4" fmla="*/ 515 w 9803666"/>
              <a:gd name="connsiteY4" fmla="*/ 4223 h 3783820"/>
              <a:gd name="connsiteX0" fmla="*/ 515 w 9148738"/>
              <a:gd name="connsiteY0" fmla="*/ 4223 h 3783820"/>
              <a:gd name="connsiteX1" fmla="*/ 9148738 w 9148738"/>
              <a:gd name="connsiteY1" fmla="*/ 0 h 3783820"/>
              <a:gd name="connsiteX2" fmla="*/ 9123338 w 9148738"/>
              <a:gd name="connsiteY2" fmla="*/ 3623723 h 3783820"/>
              <a:gd name="connsiteX3" fmla="*/ 4738 w 9148738"/>
              <a:gd name="connsiteY3" fmla="*/ 2988723 h 3783820"/>
              <a:gd name="connsiteX4" fmla="*/ 515 w 9148738"/>
              <a:gd name="connsiteY4" fmla="*/ 4223 h 3783820"/>
              <a:gd name="connsiteX0" fmla="*/ 515 w 9148738"/>
              <a:gd name="connsiteY0" fmla="*/ 4223 h 3735258"/>
              <a:gd name="connsiteX1" fmla="*/ 9148738 w 9148738"/>
              <a:gd name="connsiteY1" fmla="*/ 0 h 3735258"/>
              <a:gd name="connsiteX2" fmla="*/ 9123338 w 9148738"/>
              <a:gd name="connsiteY2" fmla="*/ 3623723 h 3735258"/>
              <a:gd name="connsiteX3" fmla="*/ 4738 w 9148738"/>
              <a:gd name="connsiteY3" fmla="*/ 2988723 h 3735258"/>
              <a:gd name="connsiteX4" fmla="*/ 515 w 9148738"/>
              <a:gd name="connsiteY4" fmla="*/ 4223 h 3735258"/>
              <a:gd name="connsiteX0" fmla="*/ 515 w 9148738"/>
              <a:gd name="connsiteY0" fmla="*/ 4223 h 3735258"/>
              <a:gd name="connsiteX1" fmla="*/ 9148738 w 9148738"/>
              <a:gd name="connsiteY1" fmla="*/ 0 h 3735258"/>
              <a:gd name="connsiteX2" fmla="*/ 9123338 w 9148738"/>
              <a:gd name="connsiteY2" fmla="*/ 3623723 h 3735258"/>
              <a:gd name="connsiteX3" fmla="*/ 4738 w 9148738"/>
              <a:gd name="connsiteY3" fmla="*/ 2988723 h 3735258"/>
              <a:gd name="connsiteX4" fmla="*/ 515 w 9148738"/>
              <a:gd name="connsiteY4" fmla="*/ 4223 h 3735258"/>
              <a:gd name="connsiteX0" fmla="*/ 515 w 9148738"/>
              <a:gd name="connsiteY0" fmla="*/ 4223 h 3723953"/>
              <a:gd name="connsiteX1" fmla="*/ 9148738 w 9148738"/>
              <a:gd name="connsiteY1" fmla="*/ 0 h 3723953"/>
              <a:gd name="connsiteX2" fmla="*/ 9123338 w 9148738"/>
              <a:gd name="connsiteY2" fmla="*/ 3623723 h 3723953"/>
              <a:gd name="connsiteX3" fmla="*/ 4738 w 9148738"/>
              <a:gd name="connsiteY3" fmla="*/ 2988723 h 3723953"/>
              <a:gd name="connsiteX4" fmla="*/ 515 w 9148738"/>
              <a:gd name="connsiteY4" fmla="*/ 4223 h 3723953"/>
              <a:gd name="connsiteX0" fmla="*/ 7831 w 9156054"/>
              <a:gd name="connsiteY0" fmla="*/ 4223 h 3723953"/>
              <a:gd name="connsiteX1" fmla="*/ 9156054 w 9156054"/>
              <a:gd name="connsiteY1" fmla="*/ 0 h 3723953"/>
              <a:gd name="connsiteX2" fmla="*/ 9130654 w 9156054"/>
              <a:gd name="connsiteY2" fmla="*/ 3623723 h 3723953"/>
              <a:gd name="connsiteX3" fmla="*/ 12054 w 9156054"/>
              <a:gd name="connsiteY3" fmla="*/ 2988723 h 3723953"/>
              <a:gd name="connsiteX4" fmla="*/ 7831 w 9156054"/>
              <a:gd name="connsiteY4" fmla="*/ 4223 h 3723953"/>
              <a:gd name="connsiteX0" fmla="*/ 7831 w 9156054"/>
              <a:gd name="connsiteY0" fmla="*/ 4223 h 3727306"/>
              <a:gd name="connsiteX1" fmla="*/ 9156054 w 9156054"/>
              <a:gd name="connsiteY1" fmla="*/ 0 h 3727306"/>
              <a:gd name="connsiteX2" fmla="*/ 9130654 w 9156054"/>
              <a:gd name="connsiteY2" fmla="*/ 3623723 h 3727306"/>
              <a:gd name="connsiteX3" fmla="*/ 12054 w 9156054"/>
              <a:gd name="connsiteY3" fmla="*/ 3014123 h 3727306"/>
              <a:gd name="connsiteX4" fmla="*/ 7831 w 9156054"/>
              <a:gd name="connsiteY4" fmla="*/ 4223 h 3727306"/>
              <a:gd name="connsiteX0" fmla="*/ 7831 w 9156054"/>
              <a:gd name="connsiteY0" fmla="*/ 4223 h 3724240"/>
              <a:gd name="connsiteX1" fmla="*/ 9156054 w 9156054"/>
              <a:gd name="connsiteY1" fmla="*/ 0 h 3724240"/>
              <a:gd name="connsiteX2" fmla="*/ 9130654 w 9156054"/>
              <a:gd name="connsiteY2" fmla="*/ 3623723 h 3724240"/>
              <a:gd name="connsiteX3" fmla="*/ 12054 w 9156054"/>
              <a:gd name="connsiteY3" fmla="*/ 3014123 h 3724240"/>
              <a:gd name="connsiteX4" fmla="*/ 7831 w 9156054"/>
              <a:gd name="connsiteY4" fmla="*/ 4223 h 3724240"/>
              <a:gd name="connsiteX0" fmla="*/ 240 w 9186563"/>
              <a:gd name="connsiteY0" fmla="*/ 0 h 3758117"/>
              <a:gd name="connsiteX1" fmla="*/ 9186563 w 9186563"/>
              <a:gd name="connsiteY1" fmla="*/ 33877 h 3758117"/>
              <a:gd name="connsiteX2" fmla="*/ 9161163 w 9186563"/>
              <a:gd name="connsiteY2" fmla="*/ 3657600 h 3758117"/>
              <a:gd name="connsiteX3" fmla="*/ 42563 w 9186563"/>
              <a:gd name="connsiteY3" fmla="*/ 3048000 h 3758117"/>
              <a:gd name="connsiteX4" fmla="*/ 240 w 9186563"/>
              <a:gd name="connsiteY4" fmla="*/ 0 h 3758117"/>
              <a:gd name="connsiteX0" fmla="*/ 240 w 9237363"/>
              <a:gd name="connsiteY0" fmla="*/ 4223 h 3762340"/>
              <a:gd name="connsiteX1" fmla="*/ 9237363 w 9237363"/>
              <a:gd name="connsiteY1" fmla="*/ 0 h 3762340"/>
              <a:gd name="connsiteX2" fmla="*/ 9161163 w 9237363"/>
              <a:gd name="connsiteY2" fmla="*/ 3661823 h 3762340"/>
              <a:gd name="connsiteX3" fmla="*/ 42563 w 9237363"/>
              <a:gd name="connsiteY3" fmla="*/ 3052223 h 3762340"/>
              <a:gd name="connsiteX4" fmla="*/ 240 w 9237363"/>
              <a:gd name="connsiteY4" fmla="*/ 4223 h 3762340"/>
              <a:gd name="connsiteX0" fmla="*/ 1885 w 9239008"/>
              <a:gd name="connsiteY0" fmla="*/ 4223 h 3764007"/>
              <a:gd name="connsiteX1" fmla="*/ 9239008 w 9239008"/>
              <a:gd name="connsiteY1" fmla="*/ 0 h 3764007"/>
              <a:gd name="connsiteX2" fmla="*/ 9162808 w 9239008"/>
              <a:gd name="connsiteY2" fmla="*/ 3661823 h 3764007"/>
              <a:gd name="connsiteX3" fmla="*/ 18808 w 9239008"/>
              <a:gd name="connsiteY3" fmla="*/ 3064923 h 3764007"/>
              <a:gd name="connsiteX4" fmla="*/ 1885 w 9239008"/>
              <a:gd name="connsiteY4" fmla="*/ 4223 h 3764007"/>
              <a:gd name="connsiteX0" fmla="*/ 1885 w 9239008"/>
              <a:gd name="connsiteY0" fmla="*/ 4223 h 3786123"/>
              <a:gd name="connsiteX1" fmla="*/ 9239008 w 9239008"/>
              <a:gd name="connsiteY1" fmla="*/ 0 h 3786123"/>
              <a:gd name="connsiteX2" fmla="*/ 9162808 w 9239008"/>
              <a:gd name="connsiteY2" fmla="*/ 3687223 h 3786123"/>
              <a:gd name="connsiteX3" fmla="*/ 18808 w 9239008"/>
              <a:gd name="connsiteY3" fmla="*/ 3064923 h 3786123"/>
              <a:gd name="connsiteX4" fmla="*/ 1885 w 9239008"/>
              <a:gd name="connsiteY4" fmla="*/ 4223 h 3786123"/>
              <a:gd name="connsiteX0" fmla="*/ 1885 w 9239008"/>
              <a:gd name="connsiteY0" fmla="*/ 4223 h 3808428"/>
              <a:gd name="connsiteX1" fmla="*/ 9239008 w 9239008"/>
              <a:gd name="connsiteY1" fmla="*/ 0 h 3808428"/>
              <a:gd name="connsiteX2" fmla="*/ 9200908 w 9239008"/>
              <a:gd name="connsiteY2" fmla="*/ 3712623 h 3808428"/>
              <a:gd name="connsiteX3" fmla="*/ 18808 w 9239008"/>
              <a:gd name="connsiteY3" fmla="*/ 3064923 h 3808428"/>
              <a:gd name="connsiteX4" fmla="*/ 1885 w 9239008"/>
              <a:gd name="connsiteY4" fmla="*/ 4223 h 3808428"/>
              <a:gd name="connsiteX0" fmla="*/ 1885 w 9239008"/>
              <a:gd name="connsiteY0" fmla="*/ 4223 h 3778812"/>
              <a:gd name="connsiteX1" fmla="*/ 9239008 w 9239008"/>
              <a:gd name="connsiteY1" fmla="*/ 0 h 3778812"/>
              <a:gd name="connsiteX2" fmla="*/ 9200908 w 9239008"/>
              <a:gd name="connsiteY2" fmla="*/ 3712623 h 3778812"/>
              <a:gd name="connsiteX3" fmla="*/ 18808 w 9239008"/>
              <a:gd name="connsiteY3" fmla="*/ 3064923 h 3778812"/>
              <a:gd name="connsiteX4" fmla="*/ 1885 w 9239008"/>
              <a:gd name="connsiteY4" fmla="*/ 4223 h 3778812"/>
              <a:gd name="connsiteX0" fmla="*/ 1885 w 9239008"/>
              <a:gd name="connsiteY0" fmla="*/ 337598 h 3778812"/>
              <a:gd name="connsiteX1" fmla="*/ 9239008 w 9239008"/>
              <a:gd name="connsiteY1" fmla="*/ 0 h 3778812"/>
              <a:gd name="connsiteX2" fmla="*/ 9200908 w 9239008"/>
              <a:gd name="connsiteY2" fmla="*/ 3712623 h 3778812"/>
              <a:gd name="connsiteX3" fmla="*/ 18808 w 9239008"/>
              <a:gd name="connsiteY3" fmla="*/ 3064923 h 3778812"/>
              <a:gd name="connsiteX4" fmla="*/ 1885 w 9239008"/>
              <a:gd name="connsiteY4" fmla="*/ 337598 h 3778812"/>
              <a:gd name="connsiteX0" fmla="*/ 1885 w 9239008"/>
              <a:gd name="connsiteY0" fmla="*/ 4223 h 3445437"/>
              <a:gd name="connsiteX1" fmla="*/ 9239008 w 9239008"/>
              <a:gd name="connsiteY1" fmla="*/ 0 h 3445437"/>
              <a:gd name="connsiteX2" fmla="*/ 9200908 w 9239008"/>
              <a:gd name="connsiteY2" fmla="*/ 3379248 h 3445437"/>
              <a:gd name="connsiteX3" fmla="*/ 18808 w 9239008"/>
              <a:gd name="connsiteY3" fmla="*/ 2731548 h 3445437"/>
              <a:gd name="connsiteX4" fmla="*/ 1885 w 9239008"/>
              <a:gd name="connsiteY4" fmla="*/ 4223 h 344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239008" h="3445437">
                <a:moveTo>
                  <a:pt x="1885" y="4223"/>
                </a:moveTo>
                <a:lnTo>
                  <a:pt x="9239008" y="0"/>
                </a:lnTo>
                <a:cubicBezTo>
                  <a:pt x="9222778" y="2063750"/>
                  <a:pt x="9239008" y="1306328"/>
                  <a:pt x="9200908" y="3379248"/>
                </a:cubicBezTo>
                <a:cubicBezTo>
                  <a:pt x="4442641" y="3614198"/>
                  <a:pt x="1844078" y="3182398"/>
                  <a:pt x="18808" y="2731548"/>
                </a:cubicBezTo>
                <a:cubicBezTo>
                  <a:pt x="-3766" y="1707081"/>
                  <a:pt x="-941" y="1028690"/>
                  <a:pt x="1885" y="4223"/>
                </a:cubicBezTo>
                <a:close/>
              </a:path>
            </a:pathLst>
          </a:custGeom>
        </p:spPr>
        <p:txBody>
          <a:bodyPr/>
          <a:lstStyle/>
          <a:p>
            <a:endParaRPr lang="en-GB" dirty="0"/>
          </a:p>
        </p:txBody>
      </p:sp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AD3A90A7-8223-446B-B80A-3466DE608A1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34931" y="5898815"/>
            <a:ext cx="3179074" cy="708026"/>
          </a:xfrm>
          <a:prstGeom prst="rect">
            <a:avLst/>
          </a:prstGeom>
        </p:spPr>
      </p:pic>
      <p:pic>
        <p:nvPicPr>
          <p:cNvPr id="13" name="Picture 12" descr="A close up of a logo&#10;&#10;Description automatically generated">
            <a:extLst>
              <a:ext uri="{FF2B5EF4-FFF2-40B4-BE49-F238E27FC236}">
                <a16:creationId xmlns:a16="http://schemas.microsoft.com/office/drawing/2014/main" id="{AAFFE213-C680-4D6A-8D9B-2B98BC72B62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2126" t="1662" r="8912" b="1880"/>
          <a:stretch/>
        </p:blipFill>
        <p:spPr>
          <a:xfrm rot="16200000">
            <a:off x="5517069" y="-3006800"/>
            <a:ext cx="1221200" cy="12255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288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C6BC748-2D54-4478-BB9B-88C328F6650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13050" y="1531635"/>
            <a:ext cx="5021319" cy="3794731"/>
          </a:xfrm>
        </p:spPr>
        <p:txBody>
          <a:bodyPr anchor="b">
            <a:normAutofit/>
          </a:bodyPr>
          <a:lstStyle>
            <a:lvl1pPr algn="l">
              <a:defRPr sz="5400" b="1">
                <a:solidFill>
                  <a:srgbClr val="1C244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Section header title – add photo to the right</a:t>
            </a:r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BEB29774-3189-4E23-9550-1B962F7F9D1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735022" y="-101599"/>
            <a:ext cx="4531179" cy="7033902"/>
          </a:xfrm>
          <a:custGeom>
            <a:avLst/>
            <a:gdLst>
              <a:gd name="connsiteX0" fmla="*/ 529177 w 9144000"/>
              <a:gd name="connsiteY0" fmla="*/ 0 h 3175000"/>
              <a:gd name="connsiteX1" fmla="*/ 8614823 w 9144000"/>
              <a:gd name="connsiteY1" fmla="*/ 0 h 3175000"/>
              <a:gd name="connsiteX2" fmla="*/ 9144000 w 9144000"/>
              <a:gd name="connsiteY2" fmla="*/ 529177 h 3175000"/>
              <a:gd name="connsiteX3" fmla="*/ 9144000 w 9144000"/>
              <a:gd name="connsiteY3" fmla="*/ 2870200 h 3175000"/>
              <a:gd name="connsiteX4" fmla="*/ 8839200 w 9144000"/>
              <a:gd name="connsiteY4" fmla="*/ 3175000 h 3175000"/>
              <a:gd name="connsiteX5" fmla="*/ 304800 w 9144000"/>
              <a:gd name="connsiteY5" fmla="*/ 3175000 h 3175000"/>
              <a:gd name="connsiteX6" fmla="*/ 0 w 9144000"/>
              <a:gd name="connsiteY6" fmla="*/ 2870200 h 3175000"/>
              <a:gd name="connsiteX7" fmla="*/ 0 w 9144000"/>
              <a:gd name="connsiteY7" fmla="*/ 529177 h 3175000"/>
              <a:gd name="connsiteX8" fmla="*/ 529177 w 9144000"/>
              <a:gd name="connsiteY8" fmla="*/ 0 h 3175000"/>
              <a:gd name="connsiteX0" fmla="*/ 529177 w 9144000"/>
              <a:gd name="connsiteY0" fmla="*/ 0 h 3644900"/>
              <a:gd name="connsiteX1" fmla="*/ 8614823 w 9144000"/>
              <a:gd name="connsiteY1" fmla="*/ 0 h 3644900"/>
              <a:gd name="connsiteX2" fmla="*/ 9144000 w 9144000"/>
              <a:gd name="connsiteY2" fmla="*/ 529177 h 3644900"/>
              <a:gd name="connsiteX3" fmla="*/ 9144000 w 9144000"/>
              <a:gd name="connsiteY3" fmla="*/ 2870200 h 3644900"/>
              <a:gd name="connsiteX4" fmla="*/ 8839200 w 9144000"/>
              <a:gd name="connsiteY4" fmla="*/ 3175000 h 3644900"/>
              <a:gd name="connsiteX5" fmla="*/ 2971800 w 9144000"/>
              <a:gd name="connsiteY5" fmla="*/ 3644900 h 3644900"/>
              <a:gd name="connsiteX6" fmla="*/ 0 w 9144000"/>
              <a:gd name="connsiteY6" fmla="*/ 2870200 h 3644900"/>
              <a:gd name="connsiteX7" fmla="*/ 0 w 9144000"/>
              <a:gd name="connsiteY7" fmla="*/ 529177 h 3644900"/>
              <a:gd name="connsiteX8" fmla="*/ 529177 w 9144000"/>
              <a:gd name="connsiteY8" fmla="*/ 0 h 3644900"/>
              <a:gd name="connsiteX0" fmla="*/ 529177 w 9144000"/>
              <a:gd name="connsiteY0" fmla="*/ 0 h 3784600"/>
              <a:gd name="connsiteX1" fmla="*/ 8614823 w 9144000"/>
              <a:gd name="connsiteY1" fmla="*/ 0 h 3784600"/>
              <a:gd name="connsiteX2" fmla="*/ 9144000 w 9144000"/>
              <a:gd name="connsiteY2" fmla="*/ 529177 h 3784600"/>
              <a:gd name="connsiteX3" fmla="*/ 9144000 w 9144000"/>
              <a:gd name="connsiteY3" fmla="*/ 2870200 h 3784600"/>
              <a:gd name="connsiteX4" fmla="*/ 8953500 w 9144000"/>
              <a:gd name="connsiteY4" fmla="*/ 3784600 h 3784600"/>
              <a:gd name="connsiteX5" fmla="*/ 2971800 w 9144000"/>
              <a:gd name="connsiteY5" fmla="*/ 3644900 h 3784600"/>
              <a:gd name="connsiteX6" fmla="*/ 0 w 9144000"/>
              <a:gd name="connsiteY6" fmla="*/ 2870200 h 3784600"/>
              <a:gd name="connsiteX7" fmla="*/ 0 w 9144000"/>
              <a:gd name="connsiteY7" fmla="*/ 529177 h 3784600"/>
              <a:gd name="connsiteX8" fmla="*/ 529177 w 9144000"/>
              <a:gd name="connsiteY8" fmla="*/ 0 h 3784600"/>
              <a:gd name="connsiteX0" fmla="*/ 529177 w 9144000"/>
              <a:gd name="connsiteY0" fmla="*/ 0 h 3902217"/>
              <a:gd name="connsiteX1" fmla="*/ 8614823 w 9144000"/>
              <a:gd name="connsiteY1" fmla="*/ 0 h 3902217"/>
              <a:gd name="connsiteX2" fmla="*/ 9144000 w 9144000"/>
              <a:gd name="connsiteY2" fmla="*/ 529177 h 3902217"/>
              <a:gd name="connsiteX3" fmla="*/ 9144000 w 9144000"/>
              <a:gd name="connsiteY3" fmla="*/ 2870200 h 3902217"/>
              <a:gd name="connsiteX4" fmla="*/ 8953500 w 9144000"/>
              <a:gd name="connsiteY4" fmla="*/ 3784600 h 3902217"/>
              <a:gd name="connsiteX5" fmla="*/ 2971800 w 9144000"/>
              <a:gd name="connsiteY5" fmla="*/ 3644900 h 3902217"/>
              <a:gd name="connsiteX6" fmla="*/ 0 w 9144000"/>
              <a:gd name="connsiteY6" fmla="*/ 2870200 h 3902217"/>
              <a:gd name="connsiteX7" fmla="*/ 0 w 9144000"/>
              <a:gd name="connsiteY7" fmla="*/ 529177 h 3902217"/>
              <a:gd name="connsiteX8" fmla="*/ 529177 w 9144000"/>
              <a:gd name="connsiteY8" fmla="*/ 0 h 3902217"/>
              <a:gd name="connsiteX0" fmla="*/ 567277 w 9182100"/>
              <a:gd name="connsiteY0" fmla="*/ 0 h 3902217"/>
              <a:gd name="connsiteX1" fmla="*/ 8652923 w 9182100"/>
              <a:gd name="connsiteY1" fmla="*/ 0 h 3902217"/>
              <a:gd name="connsiteX2" fmla="*/ 9182100 w 9182100"/>
              <a:gd name="connsiteY2" fmla="*/ 529177 h 3902217"/>
              <a:gd name="connsiteX3" fmla="*/ 9182100 w 9182100"/>
              <a:gd name="connsiteY3" fmla="*/ 2870200 h 3902217"/>
              <a:gd name="connsiteX4" fmla="*/ 8991600 w 9182100"/>
              <a:gd name="connsiteY4" fmla="*/ 3784600 h 3902217"/>
              <a:gd name="connsiteX5" fmla="*/ 3009900 w 9182100"/>
              <a:gd name="connsiteY5" fmla="*/ 3644900 h 3902217"/>
              <a:gd name="connsiteX6" fmla="*/ 0 w 9182100"/>
              <a:gd name="connsiteY6" fmla="*/ 3086100 h 3902217"/>
              <a:gd name="connsiteX7" fmla="*/ 38100 w 9182100"/>
              <a:gd name="connsiteY7" fmla="*/ 529177 h 3902217"/>
              <a:gd name="connsiteX8" fmla="*/ 567277 w 9182100"/>
              <a:gd name="connsiteY8" fmla="*/ 0 h 3902217"/>
              <a:gd name="connsiteX0" fmla="*/ 567277 w 9182100"/>
              <a:gd name="connsiteY0" fmla="*/ 0 h 3938243"/>
              <a:gd name="connsiteX1" fmla="*/ 8652923 w 9182100"/>
              <a:gd name="connsiteY1" fmla="*/ 0 h 3938243"/>
              <a:gd name="connsiteX2" fmla="*/ 9182100 w 9182100"/>
              <a:gd name="connsiteY2" fmla="*/ 529177 h 3938243"/>
              <a:gd name="connsiteX3" fmla="*/ 9182100 w 9182100"/>
              <a:gd name="connsiteY3" fmla="*/ 2870200 h 3938243"/>
              <a:gd name="connsiteX4" fmla="*/ 8991600 w 9182100"/>
              <a:gd name="connsiteY4" fmla="*/ 3784600 h 3938243"/>
              <a:gd name="connsiteX5" fmla="*/ 3721100 w 9182100"/>
              <a:gd name="connsiteY5" fmla="*/ 3810000 h 3938243"/>
              <a:gd name="connsiteX6" fmla="*/ 0 w 9182100"/>
              <a:gd name="connsiteY6" fmla="*/ 3086100 h 3938243"/>
              <a:gd name="connsiteX7" fmla="*/ 38100 w 9182100"/>
              <a:gd name="connsiteY7" fmla="*/ 529177 h 3938243"/>
              <a:gd name="connsiteX8" fmla="*/ 567277 w 9182100"/>
              <a:gd name="connsiteY8" fmla="*/ 0 h 3938243"/>
              <a:gd name="connsiteX0" fmla="*/ 567277 w 9182100"/>
              <a:gd name="connsiteY0" fmla="*/ 0 h 3911835"/>
              <a:gd name="connsiteX1" fmla="*/ 8652923 w 9182100"/>
              <a:gd name="connsiteY1" fmla="*/ 0 h 3911835"/>
              <a:gd name="connsiteX2" fmla="*/ 9182100 w 9182100"/>
              <a:gd name="connsiteY2" fmla="*/ 529177 h 3911835"/>
              <a:gd name="connsiteX3" fmla="*/ 9182100 w 9182100"/>
              <a:gd name="connsiteY3" fmla="*/ 2870200 h 3911835"/>
              <a:gd name="connsiteX4" fmla="*/ 8991600 w 9182100"/>
              <a:gd name="connsiteY4" fmla="*/ 3784600 h 3911835"/>
              <a:gd name="connsiteX5" fmla="*/ 3721100 w 9182100"/>
              <a:gd name="connsiteY5" fmla="*/ 3810000 h 3911835"/>
              <a:gd name="connsiteX6" fmla="*/ 0 w 9182100"/>
              <a:gd name="connsiteY6" fmla="*/ 3086100 h 3911835"/>
              <a:gd name="connsiteX7" fmla="*/ 38100 w 9182100"/>
              <a:gd name="connsiteY7" fmla="*/ 529177 h 3911835"/>
              <a:gd name="connsiteX8" fmla="*/ 567277 w 9182100"/>
              <a:gd name="connsiteY8" fmla="*/ 0 h 3911835"/>
              <a:gd name="connsiteX0" fmla="*/ 567277 w 9214354"/>
              <a:gd name="connsiteY0" fmla="*/ 0 h 3901760"/>
              <a:gd name="connsiteX1" fmla="*/ 8652923 w 9214354"/>
              <a:gd name="connsiteY1" fmla="*/ 0 h 3901760"/>
              <a:gd name="connsiteX2" fmla="*/ 9182100 w 9214354"/>
              <a:gd name="connsiteY2" fmla="*/ 529177 h 3901760"/>
              <a:gd name="connsiteX3" fmla="*/ 9182100 w 9214354"/>
              <a:gd name="connsiteY3" fmla="*/ 2870200 h 3901760"/>
              <a:gd name="connsiteX4" fmla="*/ 9118600 w 9214354"/>
              <a:gd name="connsiteY4" fmla="*/ 3771900 h 3901760"/>
              <a:gd name="connsiteX5" fmla="*/ 3721100 w 9214354"/>
              <a:gd name="connsiteY5" fmla="*/ 3810000 h 3901760"/>
              <a:gd name="connsiteX6" fmla="*/ 0 w 9214354"/>
              <a:gd name="connsiteY6" fmla="*/ 3086100 h 3901760"/>
              <a:gd name="connsiteX7" fmla="*/ 38100 w 9214354"/>
              <a:gd name="connsiteY7" fmla="*/ 529177 h 3901760"/>
              <a:gd name="connsiteX8" fmla="*/ 567277 w 9214354"/>
              <a:gd name="connsiteY8" fmla="*/ 0 h 3901760"/>
              <a:gd name="connsiteX0" fmla="*/ 567277 w 9214354"/>
              <a:gd name="connsiteY0" fmla="*/ 41999 h 3943759"/>
              <a:gd name="connsiteX1" fmla="*/ 8652923 w 9214354"/>
              <a:gd name="connsiteY1" fmla="*/ 41999 h 3943759"/>
              <a:gd name="connsiteX2" fmla="*/ 9182100 w 9214354"/>
              <a:gd name="connsiteY2" fmla="*/ 571176 h 3943759"/>
              <a:gd name="connsiteX3" fmla="*/ 9182100 w 9214354"/>
              <a:gd name="connsiteY3" fmla="*/ 2912199 h 3943759"/>
              <a:gd name="connsiteX4" fmla="*/ 9118600 w 9214354"/>
              <a:gd name="connsiteY4" fmla="*/ 3813899 h 3943759"/>
              <a:gd name="connsiteX5" fmla="*/ 3721100 w 9214354"/>
              <a:gd name="connsiteY5" fmla="*/ 3851999 h 3943759"/>
              <a:gd name="connsiteX6" fmla="*/ 0 w 9214354"/>
              <a:gd name="connsiteY6" fmla="*/ 3128099 h 3943759"/>
              <a:gd name="connsiteX7" fmla="*/ 50800 w 9214354"/>
              <a:gd name="connsiteY7" fmla="*/ 177476 h 3943759"/>
              <a:gd name="connsiteX8" fmla="*/ 567277 w 9214354"/>
              <a:gd name="connsiteY8" fmla="*/ 41999 h 3943759"/>
              <a:gd name="connsiteX0" fmla="*/ 579977 w 9214354"/>
              <a:gd name="connsiteY0" fmla="*/ 56097 h 3932457"/>
              <a:gd name="connsiteX1" fmla="*/ 8652923 w 9214354"/>
              <a:gd name="connsiteY1" fmla="*/ 30697 h 3932457"/>
              <a:gd name="connsiteX2" fmla="*/ 9182100 w 9214354"/>
              <a:gd name="connsiteY2" fmla="*/ 559874 h 3932457"/>
              <a:gd name="connsiteX3" fmla="*/ 9182100 w 9214354"/>
              <a:gd name="connsiteY3" fmla="*/ 2900897 h 3932457"/>
              <a:gd name="connsiteX4" fmla="*/ 9118600 w 9214354"/>
              <a:gd name="connsiteY4" fmla="*/ 3802597 h 3932457"/>
              <a:gd name="connsiteX5" fmla="*/ 3721100 w 9214354"/>
              <a:gd name="connsiteY5" fmla="*/ 3840697 h 3932457"/>
              <a:gd name="connsiteX6" fmla="*/ 0 w 9214354"/>
              <a:gd name="connsiteY6" fmla="*/ 3116797 h 3932457"/>
              <a:gd name="connsiteX7" fmla="*/ 50800 w 9214354"/>
              <a:gd name="connsiteY7" fmla="*/ 166174 h 3932457"/>
              <a:gd name="connsiteX8" fmla="*/ 579977 w 9214354"/>
              <a:gd name="connsiteY8" fmla="*/ 56097 h 3932457"/>
              <a:gd name="connsiteX0" fmla="*/ 579977 w 9214354"/>
              <a:gd name="connsiteY0" fmla="*/ 71492 h 3947852"/>
              <a:gd name="connsiteX1" fmla="*/ 8652923 w 9214354"/>
              <a:gd name="connsiteY1" fmla="*/ 46092 h 3947852"/>
              <a:gd name="connsiteX2" fmla="*/ 9182100 w 9214354"/>
              <a:gd name="connsiteY2" fmla="*/ 575269 h 3947852"/>
              <a:gd name="connsiteX3" fmla="*/ 9182100 w 9214354"/>
              <a:gd name="connsiteY3" fmla="*/ 2916292 h 3947852"/>
              <a:gd name="connsiteX4" fmla="*/ 9118600 w 9214354"/>
              <a:gd name="connsiteY4" fmla="*/ 3817992 h 3947852"/>
              <a:gd name="connsiteX5" fmla="*/ 3721100 w 9214354"/>
              <a:gd name="connsiteY5" fmla="*/ 3856092 h 3947852"/>
              <a:gd name="connsiteX6" fmla="*/ 0 w 9214354"/>
              <a:gd name="connsiteY6" fmla="*/ 3132192 h 3947852"/>
              <a:gd name="connsiteX7" fmla="*/ 0 w 9214354"/>
              <a:gd name="connsiteY7" fmla="*/ 156169 h 3947852"/>
              <a:gd name="connsiteX8" fmla="*/ 579977 w 9214354"/>
              <a:gd name="connsiteY8" fmla="*/ 71492 h 3947852"/>
              <a:gd name="connsiteX0" fmla="*/ 833977 w 9214354"/>
              <a:gd name="connsiteY0" fmla="*/ 41999 h 3969159"/>
              <a:gd name="connsiteX1" fmla="*/ 8652923 w 9214354"/>
              <a:gd name="connsiteY1" fmla="*/ 67399 h 3969159"/>
              <a:gd name="connsiteX2" fmla="*/ 9182100 w 9214354"/>
              <a:gd name="connsiteY2" fmla="*/ 596576 h 3969159"/>
              <a:gd name="connsiteX3" fmla="*/ 9182100 w 9214354"/>
              <a:gd name="connsiteY3" fmla="*/ 2937599 h 3969159"/>
              <a:gd name="connsiteX4" fmla="*/ 9118600 w 9214354"/>
              <a:gd name="connsiteY4" fmla="*/ 3839299 h 3969159"/>
              <a:gd name="connsiteX5" fmla="*/ 3721100 w 9214354"/>
              <a:gd name="connsiteY5" fmla="*/ 3877399 h 3969159"/>
              <a:gd name="connsiteX6" fmla="*/ 0 w 9214354"/>
              <a:gd name="connsiteY6" fmla="*/ 3153499 h 3969159"/>
              <a:gd name="connsiteX7" fmla="*/ 0 w 9214354"/>
              <a:gd name="connsiteY7" fmla="*/ 177476 h 3969159"/>
              <a:gd name="connsiteX8" fmla="*/ 833977 w 9214354"/>
              <a:gd name="connsiteY8" fmla="*/ 41999 h 3969159"/>
              <a:gd name="connsiteX0" fmla="*/ 833977 w 9214354"/>
              <a:gd name="connsiteY0" fmla="*/ 41999 h 3969159"/>
              <a:gd name="connsiteX1" fmla="*/ 8652923 w 9214354"/>
              <a:gd name="connsiteY1" fmla="*/ 67399 h 3969159"/>
              <a:gd name="connsiteX2" fmla="*/ 9182100 w 9214354"/>
              <a:gd name="connsiteY2" fmla="*/ 596576 h 3969159"/>
              <a:gd name="connsiteX3" fmla="*/ 9182100 w 9214354"/>
              <a:gd name="connsiteY3" fmla="*/ 2937599 h 3969159"/>
              <a:gd name="connsiteX4" fmla="*/ 9118600 w 9214354"/>
              <a:gd name="connsiteY4" fmla="*/ 3839299 h 3969159"/>
              <a:gd name="connsiteX5" fmla="*/ 3721100 w 9214354"/>
              <a:gd name="connsiteY5" fmla="*/ 3877399 h 3969159"/>
              <a:gd name="connsiteX6" fmla="*/ 0 w 9214354"/>
              <a:gd name="connsiteY6" fmla="*/ 3153499 h 3969159"/>
              <a:gd name="connsiteX7" fmla="*/ 0 w 9214354"/>
              <a:gd name="connsiteY7" fmla="*/ 177476 h 3969159"/>
              <a:gd name="connsiteX8" fmla="*/ 833977 w 9214354"/>
              <a:gd name="connsiteY8" fmla="*/ 41999 h 3969159"/>
              <a:gd name="connsiteX0" fmla="*/ 833977 w 9214354"/>
              <a:gd name="connsiteY0" fmla="*/ 41999 h 3969159"/>
              <a:gd name="connsiteX1" fmla="*/ 9182100 w 9214354"/>
              <a:gd name="connsiteY1" fmla="*/ 596576 h 3969159"/>
              <a:gd name="connsiteX2" fmla="*/ 9182100 w 9214354"/>
              <a:gd name="connsiteY2" fmla="*/ 2937599 h 3969159"/>
              <a:gd name="connsiteX3" fmla="*/ 9118600 w 9214354"/>
              <a:gd name="connsiteY3" fmla="*/ 3839299 h 3969159"/>
              <a:gd name="connsiteX4" fmla="*/ 3721100 w 9214354"/>
              <a:gd name="connsiteY4" fmla="*/ 3877399 h 3969159"/>
              <a:gd name="connsiteX5" fmla="*/ 0 w 9214354"/>
              <a:gd name="connsiteY5" fmla="*/ 3153499 h 3969159"/>
              <a:gd name="connsiteX6" fmla="*/ 0 w 9214354"/>
              <a:gd name="connsiteY6" fmla="*/ 177476 h 3969159"/>
              <a:gd name="connsiteX7" fmla="*/ 833977 w 9214354"/>
              <a:gd name="connsiteY7" fmla="*/ 41999 h 3969159"/>
              <a:gd name="connsiteX0" fmla="*/ 833977 w 9214354"/>
              <a:gd name="connsiteY0" fmla="*/ 41999 h 3969159"/>
              <a:gd name="connsiteX1" fmla="*/ 9194800 w 9214354"/>
              <a:gd name="connsiteY1" fmla="*/ 75876 h 3969159"/>
              <a:gd name="connsiteX2" fmla="*/ 9182100 w 9214354"/>
              <a:gd name="connsiteY2" fmla="*/ 2937599 h 3969159"/>
              <a:gd name="connsiteX3" fmla="*/ 9118600 w 9214354"/>
              <a:gd name="connsiteY3" fmla="*/ 3839299 h 3969159"/>
              <a:gd name="connsiteX4" fmla="*/ 3721100 w 9214354"/>
              <a:gd name="connsiteY4" fmla="*/ 3877399 h 3969159"/>
              <a:gd name="connsiteX5" fmla="*/ 0 w 9214354"/>
              <a:gd name="connsiteY5" fmla="*/ 3153499 h 3969159"/>
              <a:gd name="connsiteX6" fmla="*/ 0 w 9214354"/>
              <a:gd name="connsiteY6" fmla="*/ 177476 h 3969159"/>
              <a:gd name="connsiteX7" fmla="*/ 833977 w 9214354"/>
              <a:gd name="connsiteY7" fmla="*/ 41999 h 3969159"/>
              <a:gd name="connsiteX0" fmla="*/ 833977 w 9214354"/>
              <a:gd name="connsiteY0" fmla="*/ 0 h 3927160"/>
              <a:gd name="connsiteX1" fmla="*/ 9194800 w 9214354"/>
              <a:gd name="connsiteY1" fmla="*/ 33877 h 3927160"/>
              <a:gd name="connsiteX2" fmla="*/ 9182100 w 9214354"/>
              <a:gd name="connsiteY2" fmla="*/ 2895600 h 3927160"/>
              <a:gd name="connsiteX3" fmla="*/ 9118600 w 9214354"/>
              <a:gd name="connsiteY3" fmla="*/ 3797300 h 3927160"/>
              <a:gd name="connsiteX4" fmla="*/ 3721100 w 9214354"/>
              <a:gd name="connsiteY4" fmla="*/ 3835400 h 3927160"/>
              <a:gd name="connsiteX5" fmla="*/ 0 w 9214354"/>
              <a:gd name="connsiteY5" fmla="*/ 3111500 h 3927160"/>
              <a:gd name="connsiteX6" fmla="*/ 833977 w 9214354"/>
              <a:gd name="connsiteY6" fmla="*/ 0 h 3927160"/>
              <a:gd name="connsiteX0" fmla="*/ 46577 w 9214354"/>
              <a:gd name="connsiteY0" fmla="*/ 4223 h 3893283"/>
              <a:gd name="connsiteX1" fmla="*/ 9194800 w 9214354"/>
              <a:gd name="connsiteY1" fmla="*/ 0 h 3893283"/>
              <a:gd name="connsiteX2" fmla="*/ 9182100 w 9214354"/>
              <a:gd name="connsiteY2" fmla="*/ 2861723 h 3893283"/>
              <a:gd name="connsiteX3" fmla="*/ 9118600 w 9214354"/>
              <a:gd name="connsiteY3" fmla="*/ 3763423 h 3893283"/>
              <a:gd name="connsiteX4" fmla="*/ 3721100 w 9214354"/>
              <a:gd name="connsiteY4" fmla="*/ 3801523 h 3893283"/>
              <a:gd name="connsiteX5" fmla="*/ 0 w 9214354"/>
              <a:gd name="connsiteY5" fmla="*/ 3077623 h 3893283"/>
              <a:gd name="connsiteX6" fmla="*/ 46577 w 9214354"/>
              <a:gd name="connsiteY6" fmla="*/ 4223 h 3893283"/>
              <a:gd name="connsiteX0" fmla="*/ 8477 w 9176254"/>
              <a:gd name="connsiteY0" fmla="*/ 4223 h 3893283"/>
              <a:gd name="connsiteX1" fmla="*/ 9156700 w 9176254"/>
              <a:gd name="connsiteY1" fmla="*/ 0 h 3893283"/>
              <a:gd name="connsiteX2" fmla="*/ 9144000 w 9176254"/>
              <a:gd name="connsiteY2" fmla="*/ 2861723 h 3893283"/>
              <a:gd name="connsiteX3" fmla="*/ 9080500 w 9176254"/>
              <a:gd name="connsiteY3" fmla="*/ 3763423 h 3893283"/>
              <a:gd name="connsiteX4" fmla="*/ 3683000 w 9176254"/>
              <a:gd name="connsiteY4" fmla="*/ 3801523 h 3893283"/>
              <a:gd name="connsiteX5" fmla="*/ 0 w 9176254"/>
              <a:gd name="connsiteY5" fmla="*/ 3077623 h 3893283"/>
              <a:gd name="connsiteX6" fmla="*/ 8477 w 9176254"/>
              <a:gd name="connsiteY6" fmla="*/ 4223 h 3893283"/>
              <a:gd name="connsiteX0" fmla="*/ 8477 w 9157929"/>
              <a:gd name="connsiteY0" fmla="*/ 4223 h 3893283"/>
              <a:gd name="connsiteX1" fmla="*/ 9156700 w 9157929"/>
              <a:gd name="connsiteY1" fmla="*/ 0 h 3893283"/>
              <a:gd name="connsiteX2" fmla="*/ 9144000 w 9157929"/>
              <a:gd name="connsiteY2" fmla="*/ 2861723 h 3893283"/>
              <a:gd name="connsiteX3" fmla="*/ 9080500 w 9157929"/>
              <a:gd name="connsiteY3" fmla="*/ 3763423 h 3893283"/>
              <a:gd name="connsiteX4" fmla="*/ 3683000 w 9157929"/>
              <a:gd name="connsiteY4" fmla="*/ 3801523 h 3893283"/>
              <a:gd name="connsiteX5" fmla="*/ 0 w 9157929"/>
              <a:gd name="connsiteY5" fmla="*/ 3077623 h 3893283"/>
              <a:gd name="connsiteX6" fmla="*/ 8477 w 9157929"/>
              <a:gd name="connsiteY6" fmla="*/ 4223 h 3893283"/>
              <a:gd name="connsiteX0" fmla="*/ 8477 w 9176567"/>
              <a:gd name="connsiteY0" fmla="*/ 4223 h 3913540"/>
              <a:gd name="connsiteX1" fmla="*/ 9156700 w 9176567"/>
              <a:gd name="connsiteY1" fmla="*/ 0 h 3913540"/>
              <a:gd name="connsiteX2" fmla="*/ 9144000 w 9176567"/>
              <a:gd name="connsiteY2" fmla="*/ 2861723 h 3913540"/>
              <a:gd name="connsiteX3" fmla="*/ 9105900 w 9176567"/>
              <a:gd name="connsiteY3" fmla="*/ 3788823 h 3913540"/>
              <a:gd name="connsiteX4" fmla="*/ 3683000 w 9176567"/>
              <a:gd name="connsiteY4" fmla="*/ 3801523 h 3913540"/>
              <a:gd name="connsiteX5" fmla="*/ 0 w 9176567"/>
              <a:gd name="connsiteY5" fmla="*/ 3077623 h 3913540"/>
              <a:gd name="connsiteX6" fmla="*/ 8477 w 9176567"/>
              <a:gd name="connsiteY6" fmla="*/ 4223 h 3913540"/>
              <a:gd name="connsiteX0" fmla="*/ 8477 w 9187261"/>
              <a:gd name="connsiteY0" fmla="*/ 4223 h 3913540"/>
              <a:gd name="connsiteX1" fmla="*/ 9156700 w 9187261"/>
              <a:gd name="connsiteY1" fmla="*/ 0 h 3913540"/>
              <a:gd name="connsiteX2" fmla="*/ 9182100 w 9187261"/>
              <a:gd name="connsiteY2" fmla="*/ 2887123 h 3913540"/>
              <a:gd name="connsiteX3" fmla="*/ 9105900 w 9187261"/>
              <a:gd name="connsiteY3" fmla="*/ 3788823 h 3913540"/>
              <a:gd name="connsiteX4" fmla="*/ 3683000 w 9187261"/>
              <a:gd name="connsiteY4" fmla="*/ 3801523 h 3913540"/>
              <a:gd name="connsiteX5" fmla="*/ 0 w 9187261"/>
              <a:gd name="connsiteY5" fmla="*/ 3077623 h 3913540"/>
              <a:gd name="connsiteX6" fmla="*/ 8477 w 9187261"/>
              <a:gd name="connsiteY6" fmla="*/ 4223 h 3913540"/>
              <a:gd name="connsiteX0" fmla="*/ 21177 w 9199961"/>
              <a:gd name="connsiteY0" fmla="*/ 4223 h 3913540"/>
              <a:gd name="connsiteX1" fmla="*/ 9169400 w 9199961"/>
              <a:gd name="connsiteY1" fmla="*/ 0 h 3913540"/>
              <a:gd name="connsiteX2" fmla="*/ 9194800 w 9199961"/>
              <a:gd name="connsiteY2" fmla="*/ 2887123 h 3913540"/>
              <a:gd name="connsiteX3" fmla="*/ 9118600 w 9199961"/>
              <a:gd name="connsiteY3" fmla="*/ 3788823 h 3913540"/>
              <a:gd name="connsiteX4" fmla="*/ 3695700 w 9199961"/>
              <a:gd name="connsiteY4" fmla="*/ 3801523 h 3913540"/>
              <a:gd name="connsiteX5" fmla="*/ 0 w 9199961"/>
              <a:gd name="connsiteY5" fmla="*/ 2925223 h 3913540"/>
              <a:gd name="connsiteX6" fmla="*/ 21177 w 9199961"/>
              <a:gd name="connsiteY6" fmla="*/ 4223 h 3913540"/>
              <a:gd name="connsiteX0" fmla="*/ 21177 w 9199961"/>
              <a:gd name="connsiteY0" fmla="*/ 4223 h 3891351"/>
              <a:gd name="connsiteX1" fmla="*/ 9169400 w 9199961"/>
              <a:gd name="connsiteY1" fmla="*/ 0 h 3891351"/>
              <a:gd name="connsiteX2" fmla="*/ 9194800 w 9199961"/>
              <a:gd name="connsiteY2" fmla="*/ 2887123 h 3891351"/>
              <a:gd name="connsiteX3" fmla="*/ 9118600 w 9199961"/>
              <a:gd name="connsiteY3" fmla="*/ 3788823 h 3891351"/>
              <a:gd name="connsiteX4" fmla="*/ 3695700 w 9199961"/>
              <a:gd name="connsiteY4" fmla="*/ 3661823 h 3891351"/>
              <a:gd name="connsiteX5" fmla="*/ 0 w 9199961"/>
              <a:gd name="connsiteY5" fmla="*/ 2925223 h 3891351"/>
              <a:gd name="connsiteX6" fmla="*/ 21177 w 9199961"/>
              <a:gd name="connsiteY6" fmla="*/ 4223 h 3891351"/>
              <a:gd name="connsiteX0" fmla="*/ 21177 w 9199961"/>
              <a:gd name="connsiteY0" fmla="*/ 4223 h 3931270"/>
              <a:gd name="connsiteX1" fmla="*/ 9169400 w 9199961"/>
              <a:gd name="connsiteY1" fmla="*/ 0 h 3931270"/>
              <a:gd name="connsiteX2" fmla="*/ 9194800 w 9199961"/>
              <a:gd name="connsiteY2" fmla="*/ 2887123 h 3931270"/>
              <a:gd name="connsiteX3" fmla="*/ 9118600 w 9199961"/>
              <a:gd name="connsiteY3" fmla="*/ 3788823 h 3931270"/>
              <a:gd name="connsiteX4" fmla="*/ 3695700 w 9199961"/>
              <a:gd name="connsiteY4" fmla="*/ 3661823 h 3931270"/>
              <a:gd name="connsiteX5" fmla="*/ 0 w 9199961"/>
              <a:gd name="connsiteY5" fmla="*/ 2925223 h 3931270"/>
              <a:gd name="connsiteX6" fmla="*/ 21177 w 9199961"/>
              <a:gd name="connsiteY6" fmla="*/ 4223 h 3931270"/>
              <a:gd name="connsiteX0" fmla="*/ 21177 w 9199961"/>
              <a:gd name="connsiteY0" fmla="*/ 4223 h 3931270"/>
              <a:gd name="connsiteX1" fmla="*/ 9169400 w 9199961"/>
              <a:gd name="connsiteY1" fmla="*/ 0 h 3931270"/>
              <a:gd name="connsiteX2" fmla="*/ 9194800 w 9199961"/>
              <a:gd name="connsiteY2" fmla="*/ 2887123 h 3931270"/>
              <a:gd name="connsiteX3" fmla="*/ 9118600 w 9199961"/>
              <a:gd name="connsiteY3" fmla="*/ 3788823 h 3931270"/>
              <a:gd name="connsiteX4" fmla="*/ 3695700 w 9199961"/>
              <a:gd name="connsiteY4" fmla="*/ 3661823 h 3931270"/>
              <a:gd name="connsiteX5" fmla="*/ 0 w 9199961"/>
              <a:gd name="connsiteY5" fmla="*/ 2925223 h 3931270"/>
              <a:gd name="connsiteX6" fmla="*/ 21177 w 9199961"/>
              <a:gd name="connsiteY6" fmla="*/ 4223 h 3931270"/>
              <a:gd name="connsiteX0" fmla="*/ 21177 w 9217885"/>
              <a:gd name="connsiteY0" fmla="*/ 4223 h 3817370"/>
              <a:gd name="connsiteX1" fmla="*/ 9169400 w 9217885"/>
              <a:gd name="connsiteY1" fmla="*/ 0 h 3817370"/>
              <a:gd name="connsiteX2" fmla="*/ 9194800 w 9217885"/>
              <a:gd name="connsiteY2" fmla="*/ 2887123 h 3817370"/>
              <a:gd name="connsiteX3" fmla="*/ 9144000 w 9217885"/>
              <a:gd name="connsiteY3" fmla="*/ 3623723 h 3817370"/>
              <a:gd name="connsiteX4" fmla="*/ 3695700 w 9217885"/>
              <a:gd name="connsiteY4" fmla="*/ 3661823 h 3817370"/>
              <a:gd name="connsiteX5" fmla="*/ 0 w 9217885"/>
              <a:gd name="connsiteY5" fmla="*/ 2925223 h 3817370"/>
              <a:gd name="connsiteX6" fmla="*/ 21177 w 9217885"/>
              <a:gd name="connsiteY6" fmla="*/ 4223 h 3817370"/>
              <a:gd name="connsiteX0" fmla="*/ 21177 w 9217885"/>
              <a:gd name="connsiteY0" fmla="*/ 4223 h 3744194"/>
              <a:gd name="connsiteX1" fmla="*/ 9169400 w 9217885"/>
              <a:gd name="connsiteY1" fmla="*/ 0 h 3744194"/>
              <a:gd name="connsiteX2" fmla="*/ 9194800 w 9217885"/>
              <a:gd name="connsiteY2" fmla="*/ 2887123 h 3744194"/>
              <a:gd name="connsiteX3" fmla="*/ 9144000 w 9217885"/>
              <a:gd name="connsiteY3" fmla="*/ 3623723 h 3744194"/>
              <a:gd name="connsiteX4" fmla="*/ 3695700 w 9217885"/>
              <a:gd name="connsiteY4" fmla="*/ 3661823 h 3744194"/>
              <a:gd name="connsiteX5" fmla="*/ 0 w 9217885"/>
              <a:gd name="connsiteY5" fmla="*/ 2925223 h 3744194"/>
              <a:gd name="connsiteX6" fmla="*/ 21177 w 9217885"/>
              <a:gd name="connsiteY6" fmla="*/ 4223 h 3744194"/>
              <a:gd name="connsiteX0" fmla="*/ 21177 w 9217885"/>
              <a:gd name="connsiteY0" fmla="*/ 4223 h 3730142"/>
              <a:gd name="connsiteX1" fmla="*/ 9169400 w 9217885"/>
              <a:gd name="connsiteY1" fmla="*/ 0 h 3730142"/>
              <a:gd name="connsiteX2" fmla="*/ 9194800 w 9217885"/>
              <a:gd name="connsiteY2" fmla="*/ 2887123 h 3730142"/>
              <a:gd name="connsiteX3" fmla="*/ 9144000 w 9217885"/>
              <a:gd name="connsiteY3" fmla="*/ 3623723 h 3730142"/>
              <a:gd name="connsiteX4" fmla="*/ 4102100 w 9217885"/>
              <a:gd name="connsiteY4" fmla="*/ 3636423 h 3730142"/>
              <a:gd name="connsiteX5" fmla="*/ 0 w 9217885"/>
              <a:gd name="connsiteY5" fmla="*/ 2925223 h 3730142"/>
              <a:gd name="connsiteX6" fmla="*/ 21177 w 9217885"/>
              <a:gd name="connsiteY6" fmla="*/ 4223 h 3730142"/>
              <a:gd name="connsiteX0" fmla="*/ 21177 w 9217885"/>
              <a:gd name="connsiteY0" fmla="*/ 4223 h 3730142"/>
              <a:gd name="connsiteX1" fmla="*/ 9169400 w 9217885"/>
              <a:gd name="connsiteY1" fmla="*/ 0 h 3730142"/>
              <a:gd name="connsiteX2" fmla="*/ 9194800 w 9217885"/>
              <a:gd name="connsiteY2" fmla="*/ 2887123 h 3730142"/>
              <a:gd name="connsiteX3" fmla="*/ 9144000 w 9217885"/>
              <a:gd name="connsiteY3" fmla="*/ 3623723 h 3730142"/>
              <a:gd name="connsiteX4" fmla="*/ 4216400 w 9217885"/>
              <a:gd name="connsiteY4" fmla="*/ 3636423 h 3730142"/>
              <a:gd name="connsiteX5" fmla="*/ 0 w 9217885"/>
              <a:gd name="connsiteY5" fmla="*/ 2925223 h 3730142"/>
              <a:gd name="connsiteX6" fmla="*/ 21177 w 9217885"/>
              <a:gd name="connsiteY6" fmla="*/ 4223 h 3730142"/>
              <a:gd name="connsiteX0" fmla="*/ 21177 w 9217885"/>
              <a:gd name="connsiteY0" fmla="*/ 4223 h 3712434"/>
              <a:gd name="connsiteX1" fmla="*/ 9169400 w 9217885"/>
              <a:gd name="connsiteY1" fmla="*/ 0 h 3712434"/>
              <a:gd name="connsiteX2" fmla="*/ 9194800 w 9217885"/>
              <a:gd name="connsiteY2" fmla="*/ 2887123 h 3712434"/>
              <a:gd name="connsiteX3" fmla="*/ 9144000 w 9217885"/>
              <a:gd name="connsiteY3" fmla="*/ 3623723 h 3712434"/>
              <a:gd name="connsiteX4" fmla="*/ 3035300 w 9217885"/>
              <a:gd name="connsiteY4" fmla="*/ 3598323 h 3712434"/>
              <a:gd name="connsiteX5" fmla="*/ 0 w 9217885"/>
              <a:gd name="connsiteY5" fmla="*/ 2925223 h 3712434"/>
              <a:gd name="connsiteX6" fmla="*/ 21177 w 9217885"/>
              <a:gd name="connsiteY6" fmla="*/ 4223 h 3712434"/>
              <a:gd name="connsiteX0" fmla="*/ 21177 w 9217885"/>
              <a:gd name="connsiteY0" fmla="*/ 4223 h 3725521"/>
              <a:gd name="connsiteX1" fmla="*/ 9169400 w 9217885"/>
              <a:gd name="connsiteY1" fmla="*/ 0 h 3725521"/>
              <a:gd name="connsiteX2" fmla="*/ 9194800 w 9217885"/>
              <a:gd name="connsiteY2" fmla="*/ 2887123 h 3725521"/>
              <a:gd name="connsiteX3" fmla="*/ 9144000 w 9217885"/>
              <a:gd name="connsiteY3" fmla="*/ 3623723 h 3725521"/>
              <a:gd name="connsiteX4" fmla="*/ 3035300 w 9217885"/>
              <a:gd name="connsiteY4" fmla="*/ 3598323 h 3725521"/>
              <a:gd name="connsiteX5" fmla="*/ 0 w 9217885"/>
              <a:gd name="connsiteY5" fmla="*/ 2925223 h 3725521"/>
              <a:gd name="connsiteX6" fmla="*/ 21177 w 9217885"/>
              <a:gd name="connsiteY6" fmla="*/ 4223 h 3725521"/>
              <a:gd name="connsiteX0" fmla="*/ 21177 w 9217885"/>
              <a:gd name="connsiteY0" fmla="*/ 4223 h 3731673"/>
              <a:gd name="connsiteX1" fmla="*/ 9169400 w 9217885"/>
              <a:gd name="connsiteY1" fmla="*/ 0 h 3731673"/>
              <a:gd name="connsiteX2" fmla="*/ 9194800 w 9217885"/>
              <a:gd name="connsiteY2" fmla="*/ 2887123 h 3731673"/>
              <a:gd name="connsiteX3" fmla="*/ 9144000 w 9217885"/>
              <a:gd name="connsiteY3" fmla="*/ 3623723 h 3731673"/>
              <a:gd name="connsiteX4" fmla="*/ 2895600 w 9217885"/>
              <a:gd name="connsiteY4" fmla="*/ 3611023 h 3731673"/>
              <a:gd name="connsiteX5" fmla="*/ 0 w 9217885"/>
              <a:gd name="connsiteY5" fmla="*/ 2925223 h 3731673"/>
              <a:gd name="connsiteX6" fmla="*/ 21177 w 9217885"/>
              <a:gd name="connsiteY6" fmla="*/ 4223 h 3731673"/>
              <a:gd name="connsiteX0" fmla="*/ 21177 w 9217885"/>
              <a:gd name="connsiteY0" fmla="*/ 4223 h 3731673"/>
              <a:gd name="connsiteX1" fmla="*/ 9169400 w 9217885"/>
              <a:gd name="connsiteY1" fmla="*/ 0 h 3731673"/>
              <a:gd name="connsiteX2" fmla="*/ 9194800 w 9217885"/>
              <a:gd name="connsiteY2" fmla="*/ 2887123 h 3731673"/>
              <a:gd name="connsiteX3" fmla="*/ 9144000 w 9217885"/>
              <a:gd name="connsiteY3" fmla="*/ 3623723 h 3731673"/>
              <a:gd name="connsiteX4" fmla="*/ 2895600 w 9217885"/>
              <a:gd name="connsiteY4" fmla="*/ 3611023 h 3731673"/>
              <a:gd name="connsiteX5" fmla="*/ 0 w 9217885"/>
              <a:gd name="connsiteY5" fmla="*/ 2925223 h 3731673"/>
              <a:gd name="connsiteX6" fmla="*/ 21177 w 9217885"/>
              <a:gd name="connsiteY6" fmla="*/ 4223 h 3731673"/>
              <a:gd name="connsiteX0" fmla="*/ 21177 w 9217885"/>
              <a:gd name="connsiteY0" fmla="*/ 4223 h 3719766"/>
              <a:gd name="connsiteX1" fmla="*/ 9169400 w 9217885"/>
              <a:gd name="connsiteY1" fmla="*/ 0 h 3719766"/>
              <a:gd name="connsiteX2" fmla="*/ 9194800 w 9217885"/>
              <a:gd name="connsiteY2" fmla="*/ 2887123 h 3719766"/>
              <a:gd name="connsiteX3" fmla="*/ 9144000 w 9217885"/>
              <a:gd name="connsiteY3" fmla="*/ 3623723 h 3719766"/>
              <a:gd name="connsiteX4" fmla="*/ 3187700 w 9217885"/>
              <a:gd name="connsiteY4" fmla="*/ 3585623 h 3719766"/>
              <a:gd name="connsiteX5" fmla="*/ 0 w 9217885"/>
              <a:gd name="connsiteY5" fmla="*/ 2925223 h 3719766"/>
              <a:gd name="connsiteX6" fmla="*/ 21177 w 9217885"/>
              <a:gd name="connsiteY6" fmla="*/ 4223 h 3719766"/>
              <a:gd name="connsiteX0" fmla="*/ 21177 w 9217885"/>
              <a:gd name="connsiteY0" fmla="*/ 4223 h 3719766"/>
              <a:gd name="connsiteX1" fmla="*/ 9169400 w 9217885"/>
              <a:gd name="connsiteY1" fmla="*/ 0 h 3719766"/>
              <a:gd name="connsiteX2" fmla="*/ 9194800 w 9217885"/>
              <a:gd name="connsiteY2" fmla="*/ 2887123 h 3719766"/>
              <a:gd name="connsiteX3" fmla="*/ 9144000 w 9217885"/>
              <a:gd name="connsiteY3" fmla="*/ 3623723 h 3719766"/>
              <a:gd name="connsiteX4" fmla="*/ 2959100 w 9217885"/>
              <a:gd name="connsiteY4" fmla="*/ 3585623 h 3719766"/>
              <a:gd name="connsiteX5" fmla="*/ 0 w 9217885"/>
              <a:gd name="connsiteY5" fmla="*/ 2925223 h 3719766"/>
              <a:gd name="connsiteX6" fmla="*/ 21177 w 9217885"/>
              <a:gd name="connsiteY6" fmla="*/ 4223 h 3719766"/>
              <a:gd name="connsiteX0" fmla="*/ 21177 w 9217885"/>
              <a:gd name="connsiteY0" fmla="*/ 4223 h 3653650"/>
              <a:gd name="connsiteX1" fmla="*/ 9169400 w 9217885"/>
              <a:gd name="connsiteY1" fmla="*/ 0 h 3653650"/>
              <a:gd name="connsiteX2" fmla="*/ 9194800 w 9217885"/>
              <a:gd name="connsiteY2" fmla="*/ 2887123 h 3653650"/>
              <a:gd name="connsiteX3" fmla="*/ 9144000 w 9217885"/>
              <a:gd name="connsiteY3" fmla="*/ 3623723 h 3653650"/>
              <a:gd name="connsiteX4" fmla="*/ 0 w 9217885"/>
              <a:gd name="connsiteY4" fmla="*/ 2925223 h 3653650"/>
              <a:gd name="connsiteX5" fmla="*/ 21177 w 9217885"/>
              <a:gd name="connsiteY5" fmla="*/ 4223 h 3653650"/>
              <a:gd name="connsiteX0" fmla="*/ 21177 w 9217885"/>
              <a:gd name="connsiteY0" fmla="*/ 4223 h 3778942"/>
              <a:gd name="connsiteX1" fmla="*/ 9169400 w 9217885"/>
              <a:gd name="connsiteY1" fmla="*/ 0 h 3778942"/>
              <a:gd name="connsiteX2" fmla="*/ 9194800 w 9217885"/>
              <a:gd name="connsiteY2" fmla="*/ 2887123 h 3778942"/>
              <a:gd name="connsiteX3" fmla="*/ 9144000 w 9217885"/>
              <a:gd name="connsiteY3" fmla="*/ 3623723 h 3778942"/>
              <a:gd name="connsiteX4" fmla="*/ 0 w 9217885"/>
              <a:gd name="connsiteY4" fmla="*/ 2925223 h 3778942"/>
              <a:gd name="connsiteX5" fmla="*/ 21177 w 9217885"/>
              <a:gd name="connsiteY5" fmla="*/ 4223 h 3778942"/>
              <a:gd name="connsiteX0" fmla="*/ 515 w 9197223"/>
              <a:gd name="connsiteY0" fmla="*/ 4223 h 3789807"/>
              <a:gd name="connsiteX1" fmla="*/ 9148738 w 9197223"/>
              <a:gd name="connsiteY1" fmla="*/ 0 h 3789807"/>
              <a:gd name="connsiteX2" fmla="*/ 9174138 w 9197223"/>
              <a:gd name="connsiteY2" fmla="*/ 2887123 h 3789807"/>
              <a:gd name="connsiteX3" fmla="*/ 9123338 w 9197223"/>
              <a:gd name="connsiteY3" fmla="*/ 3623723 h 3789807"/>
              <a:gd name="connsiteX4" fmla="*/ 4738 w 9197223"/>
              <a:gd name="connsiteY4" fmla="*/ 2988723 h 3789807"/>
              <a:gd name="connsiteX5" fmla="*/ 515 w 9197223"/>
              <a:gd name="connsiteY5" fmla="*/ 4223 h 3789807"/>
              <a:gd name="connsiteX0" fmla="*/ 515 w 9197223"/>
              <a:gd name="connsiteY0" fmla="*/ 4223 h 3783820"/>
              <a:gd name="connsiteX1" fmla="*/ 9148738 w 9197223"/>
              <a:gd name="connsiteY1" fmla="*/ 0 h 3783820"/>
              <a:gd name="connsiteX2" fmla="*/ 9174138 w 9197223"/>
              <a:gd name="connsiteY2" fmla="*/ 2887123 h 3783820"/>
              <a:gd name="connsiteX3" fmla="*/ 9123338 w 9197223"/>
              <a:gd name="connsiteY3" fmla="*/ 3623723 h 3783820"/>
              <a:gd name="connsiteX4" fmla="*/ 4738 w 9197223"/>
              <a:gd name="connsiteY4" fmla="*/ 2988723 h 3783820"/>
              <a:gd name="connsiteX5" fmla="*/ 515 w 9197223"/>
              <a:gd name="connsiteY5" fmla="*/ 4223 h 3783820"/>
              <a:gd name="connsiteX0" fmla="*/ 515 w 10277783"/>
              <a:gd name="connsiteY0" fmla="*/ 4223 h 3783820"/>
              <a:gd name="connsiteX1" fmla="*/ 9148738 w 10277783"/>
              <a:gd name="connsiteY1" fmla="*/ 0 h 3783820"/>
              <a:gd name="connsiteX2" fmla="*/ 9123338 w 10277783"/>
              <a:gd name="connsiteY2" fmla="*/ 3623723 h 3783820"/>
              <a:gd name="connsiteX3" fmla="*/ 4738 w 10277783"/>
              <a:gd name="connsiteY3" fmla="*/ 2988723 h 3783820"/>
              <a:gd name="connsiteX4" fmla="*/ 515 w 10277783"/>
              <a:gd name="connsiteY4" fmla="*/ 4223 h 3783820"/>
              <a:gd name="connsiteX0" fmla="*/ 515 w 9803666"/>
              <a:gd name="connsiteY0" fmla="*/ 4223 h 3783820"/>
              <a:gd name="connsiteX1" fmla="*/ 9148738 w 9803666"/>
              <a:gd name="connsiteY1" fmla="*/ 0 h 3783820"/>
              <a:gd name="connsiteX2" fmla="*/ 9123338 w 9803666"/>
              <a:gd name="connsiteY2" fmla="*/ 3623723 h 3783820"/>
              <a:gd name="connsiteX3" fmla="*/ 4738 w 9803666"/>
              <a:gd name="connsiteY3" fmla="*/ 2988723 h 3783820"/>
              <a:gd name="connsiteX4" fmla="*/ 515 w 9803666"/>
              <a:gd name="connsiteY4" fmla="*/ 4223 h 3783820"/>
              <a:gd name="connsiteX0" fmla="*/ 515 w 9148738"/>
              <a:gd name="connsiteY0" fmla="*/ 4223 h 3783820"/>
              <a:gd name="connsiteX1" fmla="*/ 9148738 w 9148738"/>
              <a:gd name="connsiteY1" fmla="*/ 0 h 3783820"/>
              <a:gd name="connsiteX2" fmla="*/ 9123338 w 9148738"/>
              <a:gd name="connsiteY2" fmla="*/ 3623723 h 3783820"/>
              <a:gd name="connsiteX3" fmla="*/ 4738 w 9148738"/>
              <a:gd name="connsiteY3" fmla="*/ 2988723 h 3783820"/>
              <a:gd name="connsiteX4" fmla="*/ 515 w 9148738"/>
              <a:gd name="connsiteY4" fmla="*/ 4223 h 3783820"/>
              <a:gd name="connsiteX0" fmla="*/ 515 w 9148738"/>
              <a:gd name="connsiteY0" fmla="*/ 4223 h 3735258"/>
              <a:gd name="connsiteX1" fmla="*/ 9148738 w 9148738"/>
              <a:gd name="connsiteY1" fmla="*/ 0 h 3735258"/>
              <a:gd name="connsiteX2" fmla="*/ 9123338 w 9148738"/>
              <a:gd name="connsiteY2" fmla="*/ 3623723 h 3735258"/>
              <a:gd name="connsiteX3" fmla="*/ 4738 w 9148738"/>
              <a:gd name="connsiteY3" fmla="*/ 2988723 h 3735258"/>
              <a:gd name="connsiteX4" fmla="*/ 515 w 9148738"/>
              <a:gd name="connsiteY4" fmla="*/ 4223 h 3735258"/>
              <a:gd name="connsiteX0" fmla="*/ 515 w 9148738"/>
              <a:gd name="connsiteY0" fmla="*/ 4223 h 3735258"/>
              <a:gd name="connsiteX1" fmla="*/ 9148738 w 9148738"/>
              <a:gd name="connsiteY1" fmla="*/ 0 h 3735258"/>
              <a:gd name="connsiteX2" fmla="*/ 9123338 w 9148738"/>
              <a:gd name="connsiteY2" fmla="*/ 3623723 h 3735258"/>
              <a:gd name="connsiteX3" fmla="*/ 4738 w 9148738"/>
              <a:gd name="connsiteY3" fmla="*/ 2988723 h 3735258"/>
              <a:gd name="connsiteX4" fmla="*/ 515 w 9148738"/>
              <a:gd name="connsiteY4" fmla="*/ 4223 h 3735258"/>
              <a:gd name="connsiteX0" fmla="*/ 515 w 9148738"/>
              <a:gd name="connsiteY0" fmla="*/ 4223 h 3723953"/>
              <a:gd name="connsiteX1" fmla="*/ 9148738 w 9148738"/>
              <a:gd name="connsiteY1" fmla="*/ 0 h 3723953"/>
              <a:gd name="connsiteX2" fmla="*/ 9123338 w 9148738"/>
              <a:gd name="connsiteY2" fmla="*/ 3623723 h 3723953"/>
              <a:gd name="connsiteX3" fmla="*/ 4738 w 9148738"/>
              <a:gd name="connsiteY3" fmla="*/ 2988723 h 3723953"/>
              <a:gd name="connsiteX4" fmla="*/ 515 w 9148738"/>
              <a:gd name="connsiteY4" fmla="*/ 4223 h 3723953"/>
              <a:gd name="connsiteX0" fmla="*/ 7831 w 9156054"/>
              <a:gd name="connsiteY0" fmla="*/ 4223 h 3723953"/>
              <a:gd name="connsiteX1" fmla="*/ 9156054 w 9156054"/>
              <a:gd name="connsiteY1" fmla="*/ 0 h 3723953"/>
              <a:gd name="connsiteX2" fmla="*/ 9130654 w 9156054"/>
              <a:gd name="connsiteY2" fmla="*/ 3623723 h 3723953"/>
              <a:gd name="connsiteX3" fmla="*/ 12054 w 9156054"/>
              <a:gd name="connsiteY3" fmla="*/ 2988723 h 3723953"/>
              <a:gd name="connsiteX4" fmla="*/ 7831 w 9156054"/>
              <a:gd name="connsiteY4" fmla="*/ 4223 h 3723953"/>
              <a:gd name="connsiteX0" fmla="*/ 7831 w 9156054"/>
              <a:gd name="connsiteY0" fmla="*/ 4223 h 3727306"/>
              <a:gd name="connsiteX1" fmla="*/ 9156054 w 9156054"/>
              <a:gd name="connsiteY1" fmla="*/ 0 h 3727306"/>
              <a:gd name="connsiteX2" fmla="*/ 9130654 w 9156054"/>
              <a:gd name="connsiteY2" fmla="*/ 3623723 h 3727306"/>
              <a:gd name="connsiteX3" fmla="*/ 12054 w 9156054"/>
              <a:gd name="connsiteY3" fmla="*/ 3014123 h 3727306"/>
              <a:gd name="connsiteX4" fmla="*/ 7831 w 9156054"/>
              <a:gd name="connsiteY4" fmla="*/ 4223 h 3727306"/>
              <a:gd name="connsiteX0" fmla="*/ 7831 w 9156054"/>
              <a:gd name="connsiteY0" fmla="*/ 4223 h 3724240"/>
              <a:gd name="connsiteX1" fmla="*/ 9156054 w 9156054"/>
              <a:gd name="connsiteY1" fmla="*/ 0 h 3724240"/>
              <a:gd name="connsiteX2" fmla="*/ 9130654 w 9156054"/>
              <a:gd name="connsiteY2" fmla="*/ 3623723 h 3724240"/>
              <a:gd name="connsiteX3" fmla="*/ 12054 w 9156054"/>
              <a:gd name="connsiteY3" fmla="*/ 3014123 h 3724240"/>
              <a:gd name="connsiteX4" fmla="*/ 7831 w 9156054"/>
              <a:gd name="connsiteY4" fmla="*/ 4223 h 3724240"/>
              <a:gd name="connsiteX0" fmla="*/ 240 w 9186563"/>
              <a:gd name="connsiteY0" fmla="*/ 0 h 3758117"/>
              <a:gd name="connsiteX1" fmla="*/ 9186563 w 9186563"/>
              <a:gd name="connsiteY1" fmla="*/ 33877 h 3758117"/>
              <a:gd name="connsiteX2" fmla="*/ 9161163 w 9186563"/>
              <a:gd name="connsiteY2" fmla="*/ 3657600 h 3758117"/>
              <a:gd name="connsiteX3" fmla="*/ 42563 w 9186563"/>
              <a:gd name="connsiteY3" fmla="*/ 3048000 h 3758117"/>
              <a:gd name="connsiteX4" fmla="*/ 240 w 9186563"/>
              <a:gd name="connsiteY4" fmla="*/ 0 h 3758117"/>
              <a:gd name="connsiteX0" fmla="*/ 240 w 9237363"/>
              <a:gd name="connsiteY0" fmla="*/ 4223 h 3762340"/>
              <a:gd name="connsiteX1" fmla="*/ 9237363 w 9237363"/>
              <a:gd name="connsiteY1" fmla="*/ 0 h 3762340"/>
              <a:gd name="connsiteX2" fmla="*/ 9161163 w 9237363"/>
              <a:gd name="connsiteY2" fmla="*/ 3661823 h 3762340"/>
              <a:gd name="connsiteX3" fmla="*/ 42563 w 9237363"/>
              <a:gd name="connsiteY3" fmla="*/ 3052223 h 3762340"/>
              <a:gd name="connsiteX4" fmla="*/ 240 w 9237363"/>
              <a:gd name="connsiteY4" fmla="*/ 4223 h 3762340"/>
              <a:gd name="connsiteX0" fmla="*/ 1885 w 9239008"/>
              <a:gd name="connsiteY0" fmla="*/ 4223 h 3764007"/>
              <a:gd name="connsiteX1" fmla="*/ 9239008 w 9239008"/>
              <a:gd name="connsiteY1" fmla="*/ 0 h 3764007"/>
              <a:gd name="connsiteX2" fmla="*/ 9162808 w 9239008"/>
              <a:gd name="connsiteY2" fmla="*/ 3661823 h 3764007"/>
              <a:gd name="connsiteX3" fmla="*/ 18808 w 9239008"/>
              <a:gd name="connsiteY3" fmla="*/ 3064923 h 3764007"/>
              <a:gd name="connsiteX4" fmla="*/ 1885 w 9239008"/>
              <a:gd name="connsiteY4" fmla="*/ 4223 h 3764007"/>
              <a:gd name="connsiteX0" fmla="*/ 1885 w 9239008"/>
              <a:gd name="connsiteY0" fmla="*/ 4223 h 3786123"/>
              <a:gd name="connsiteX1" fmla="*/ 9239008 w 9239008"/>
              <a:gd name="connsiteY1" fmla="*/ 0 h 3786123"/>
              <a:gd name="connsiteX2" fmla="*/ 9162808 w 9239008"/>
              <a:gd name="connsiteY2" fmla="*/ 3687223 h 3786123"/>
              <a:gd name="connsiteX3" fmla="*/ 18808 w 9239008"/>
              <a:gd name="connsiteY3" fmla="*/ 3064923 h 3786123"/>
              <a:gd name="connsiteX4" fmla="*/ 1885 w 9239008"/>
              <a:gd name="connsiteY4" fmla="*/ 4223 h 3786123"/>
              <a:gd name="connsiteX0" fmla="*/ 1885 w 9239008"/>
              <a:gd name="connsiteY0" fmla="*/ 4223 h 3808428"/>
              <a:gd name="connsiteX1" fmla="*/ 9239008 w 9239008"/>
              <a:gd name="connsiteY1" fmla="*/ 0 h 3808428"/>
              <a:gd name="connsiteX2" fmla="*/ 9200908 w 9239008"/>
              <a:gd name="connsiteY2" fmla="*/ 3712623 h 3808428"/>
              <a:gd name="connsiteX3" fmla="*/ 18808 w 9239008"/>
              <a:gd name="connsiteY3" fmla="*/ 3064923 h 3808428"/>
              <a:gd name="connsiteX4" fmla="*/ 1885 w 9239008"/>
              <a:gd name="connsiteY4" fmla="*/ 4223 h 3808428"/>
              <a:gd name="connsiteX0" fmla="*/ 1885 w 9239008"/>
              <a:gd name="connsiteY0" fmla="*/ 4223 h 3778812"/>
              <a:gd name="connsiteX1" fmla="*/ 9239008 w 9239008"/>
              <a:gd name="connsiteY1" fmla="*/ 0 h 3778812"/>
              <a:gd name="connsiteX2" fmla="*/ 9200908 w 9239008"/>
              <a:gd name="connsiteY2" fmla="*/ 3712623 h 3778812"/>
              <a:gd name="connsiteX3" fmla="*/ 18808 w 9239008"/>
              <a:gd name="connsiteY3" fmla="*/ 3064923 h 3778812"/>
              <a:gd name="connsiteX4" fmla="*/ 1885 w 9239008"/>
              <a:gd name="connsiteY4" fmla="*/ 4223 h 3778812"/>
              <a:gd name="connsiteX0" fmla="*/ 7124159 w 9220254"/>
              <a:gd name="connsiteY0" fmla="*/ 47766 h 3778812"/>
              <a:gd name="connsiteX1" fmla="*/ 9220254 w 9220254"/>
              <a:gd name="connsiteY1" fmla="*/ 0 h 3778812"/>
              <a:gd name="connsiteX2" fmla="*/ 9182154 w 9220254"/>
              <a:gd name="connsiteY2" fmla="*/ 3712623 h 3778812"/>
              <a:gd name="connsiteX3" fmla="*/ 54 w 9220254"/>
              <a:gd name="connsiteY3" fmla="*/ 3064923 h 3778812"/>
              <a:gd name="connsiteX4" fmla="*/ 7124159 w 9220254"/>
              <a:gd name="connsiteY4" fmla="*/ 47766 h 3778812"/>
              <a:gd name="connsiteX0" fmla="*/ 7124159 w 9220254"/>
              <a:gd name="connsiteY0" fmla="*/ 47766 h 6902226"/>
              <a:gd name="connsiteX1" fmla="*/ 9220254 w 9220254"/>
              <a:gd name="connsiteY1" fmla="*/ 0 h 6902226"/>
              <a:gd name="connsiteX2" fmla="*/ 9153125 w 9220254"/>
              <a:gd name="connsiteY2" fmla="*/ 6891251 h 6902226"/>
              <a:gd name="connsiteX3" fmla="*/ 54 w 9220254"/>
              <a:gd name="connsiteY3" fmla="*/ 3064923 h 6902226"/>
              <a:gd name="connsiteX4" fmla="*/ 7124159 w 9220254"/>
              <a:gd name="connsiteY4" fmla="*/ 47766 h 6902226"/>
              <a:gd name="connsiteX0" fmla="*/ 7124159 w 9220254"/>
              <a:gd name="connsiteY0" fmla="*/ 47766 h 6902226"/>
              <a:gd name="connsiteX1" fmla="*/ 9220254 w 9220254"/>
              <a:gd name="connsiteY1" fmla="*/ 0 h 6902226"/>
              <a:gd name="connsiteX2" fmla="*/ 9153125 w 9220254"/>
              <a:gd name="connsiteY2" fmla="*/ 6891251 h 6902226"/>
              <a:gd name="connsiteX3" fmla="*/ 54 w 9220254"/>
              <a:gd name="connsiteY3" fmla="*/ 3064923 h 6902226"/>
              <a:gd name="connsiteX4" fmla="*/ 7124159 w 9220254"/>
              <a:gd name="connsiteY4" fmla="*/ 47766 h 6902226"/>
              <a:gd name="connsiteX0" fmla="*/ 7124159 w 9251224"/>
              <a:gd name="connsiteY0" fmla="*/ 47766 h 6902226"/>
              <a:gd name="connsiteX1" fmla="*/ 9220254 w 9251224"/>
              <a:gd name="connsiteY1" fmla="*/ 0 h 6902226"/>
              <a:gd name="connsiteX2" fmla="*/ 9240211 w 9251224"/>
              <a:gd name="connsiteY2" fmla="*/ 6891251 h 6902226"/>
              <a:gd name="connsiteX3" fmla="*/ 54 w 9251224"/>
              <a:gd name="connsiteY3" fmla="*/ 3064923 h 6902226"/>
              <a:gd name="connsiteX4" fmla="*/ 7124159 w 9251224"/>
              <a:gd name="connsiteY4" fmla="*/ 47766 h 6902226"/>
              <a:gd name="connsiteX0" fmla="*/ 7280212 w 9407277"/>
              <a:gd name="connsiteY0" fmla="*/ 47766 h 7317300"/>
              <a:gd name="connsiteX1" fmla="*/ 9376307 w 9407277"/>
              <a:gd name="connsiteY1" fmla="*/ 0 h 7317300"/>
              <a:gd name="connsiteX2" fmla="*/ 9396264 w 9407277"/>
              <a:gd name="connsiteY2" fmla="*/ 6891251 h 7317300"/>
              <a:gd name="connsiteX3" fmla="*/ 6250295 w 9407277"/>
              <a:gd name="connsiteY3" fmla="*/ 6880365 h 7317300"/>
              <a:gd name="connsiteX4" fmla="*/ 156107 w 9407277"/>
              <a:gd name="connsiteY4" fmla="*/ 3064923 h 7317300"/>
              <a:gd name="connsiteX5" fmla="*/ 7280212 w 9407277"/>
              <a:gd name="connsiteY5" fmla="*/ 47766 h 7317300"/>
              <a:gd name="connsiteX0" fmla="*/ 2295894 w 4422959"/>
              <a:gd name="connsiteY0" fmla="*/ 47766 h 7317300"/>
              <a:gd name="connsiteX1" fmla="*/ 4391989 w 4422959"/>
              <a:gd name="connsiteY1" fmla="*/ 0 h 7317300"/>
              <a:gd name="connsiteX2" fmla="*/ 4411946 w 4422959"/>
              <a:gd name="connsiteY2" fmla="*/ 6891251 h 7317300"/>
              <a:gd name="connsiteX3" fmla="*/ 1265977 w 4422959"/>
              <a:gd name="connsiteY3" fmla="*/ 6880365 h 7317300"/>
              <a:gd name="connsiteX4" fmla="*/ 788818 w 4422959"/>
              <a:gd name="connsiteY4" fmla="*/ 5837152 h 7317300"/>
              <a:gd name="connsiteX5" fmla="*/ 2295894 w 4422959"/>
              <a:gd name="connsiteY5" fmla="*/ 47766 h 7317300"/>
              <a:gd name="connsiteX0" fmla="*/ 1507324 w 3634389"/>
              <a:gd name="connsiteY0" fmla="*/ 47766 h 7308167"/>
              <a:gd name="connsiteX1" fmla="*/ 3603419 w 3634389"/>
              <a:gd name="connsiteY1" fmla="*/ 0 h 7308167"/>
              <a:gd name="connsiteX2" fmla="*/ 3623376 w 3634389"/>
              <a:gd name="connsiteY2" fmla="*/ 6891251 h 7308167"/>
              <a:gd name="connsiteX3" fmla="*/ 248 w 3634389"/>
              <a:gd name="connsiteY3" fmla="*/ 5837152 h 7308167"/>
              <a:gd name="connsiteX4" fmla="*/ 1507324 w 3634389"/>
              <a:gd name="connsiteY4" fmla="*/ 47766 h 7308167"/>
              <a:gd name="connsiteX0" fmla="*/ 1042974 w 3170039"/>
              <a:gd name="connsiteY0" fmla="*/ 47766 h 7680245"/>
              <a:gd name="connsiteX1" fmla="*/ 3139069 w 3170039"/>
              <a:gd name="connsiteY1" fmla="*/ 0 h 7680245"/>
              <a:gd name="connsiteX2" fmla="*/ 3159026 w 3170039"/>
              <a:gd name="connsiteY2" fmla="*/ 6891251 h 7680245"/>
              <a:gd name="connsiteX3" fmla="*/ 355 w 3170039"/>
              <a:gd name="connsiteY3" fmla="*/ 6882181 h 7680245"/>
              <a:gd name="connsiteX4" fmla="*/ 1042974 w 3170039"/>
              <a:gd name="connsiteY4" fmla="*/ 47766 h 7680245"/>
              <a:gd name="connsiteX0" fmla="*/ 1042974 w 3170039"/>
              <a:gd name="connsiteY0" fmla="*/ 47766 h 7323163"/>
              <a:gd name="connsiteX1" fmla="*/ 3139069 w 3170039"/>
              <a:gd name="connsiteY1" fmla="*/ 0 h 7323163"/>
              <a:gd name="connsiteX2" fmla="*/ 3159026 w 3170039"/>
              <a:gd name="connsiteY2" fmla="*/ 6891251 h 7323163"/>
              <a:gd name="connsiteX3" fmla="*/ 355 w 3170039"/>
              <a:gd name="connsiteY3" fmla="*/ 6882181 h 7323163"/>
              <a:gd name="connsiteX4" fmla="*/ 1042974 w 3170039"/>
              <a:gd name="connsiteY4" fmla="*/ 47766 h 7323163"/>
              <a:gd name="connsiteX0" fmla="*/ 1042974 w 3170039"/>
              <a:gd name="connsiteY0" fmla="*/ 47766 h 6961925"/>
              <a:gd name="connsiteX1" fmla="*/ 3139069 w 3170039"/>
              <a:gd name="connsiteY1" fmla="*/ 0 h 6961925"/>
              <a:gd name="connsiteX2" fmla="*/ 3159026 w 3170039"/>
              <a:gd name="connsiteY2" fmla="*/ 6891251 h 6961925"/>
              <a:gd name="connsiteX3" fmla="*/ 355 w 3170039"/>
              <a:gd name="connsiteY3" fmla="*/ 6882181 h 6961925"/>
              <a:gd name="connsiteX4" fmla="*/ 1042974 w 3170039"/>
              <a:gd name="connsiteY4" fmla="*/ 47766 h 6961925"/>
              <a:gd name="connsiteX0" fmla="*/ 1050086 w 3177151"/>
              <a:gd name="connsiteY0" fmla="*/ 47766 h 6961925"/>
              <a:gd name="connsiteX1" fmla="*/ 3146181 w 3177151"/>
              <a:gd name="connsiteY1" fmla="*/ 0 h 6961925"/>
              <a:gd name="connsiteX2" fmla="*/ 3166138 w 3177151"/>
              <a:gd name="connsiteY2" fmla="*/ 6891251 h 6961925"/>
              <a:gd name="connsiteX3" fmla="*/ 7467 w 3177151"/>
              <a:gd name="connsiteY3" fmla="*/ 6882181 h 6961925"/>
              <a:gd name="connsiteX4" fmla="*/ 1050086 w 3177151"/>
              <a:gd name="connsiteY4" fmla="*/ 47766 h 6961925"/>
              <a:gd name="connsiteX0" fmla="*/ 1167423 w 3294488"/>
              <a:gd name="connsiteY0" fmla="*/ 47766 h 6961925"/>
              <a:gd name="connsiteX1" fmla="*/ 3263518 w 3294488"/>
              <a:gd name="connsiteY1" fmla="*/ 0 h 6961925"/>
              <a:gd name="connsiteX2" fmla="*/ 3283475 w 3294488"/>
              <a:gd name="connsiteY2" fmla="*/ 6891251 h 6961925"/>
              <a:gd name="connsiteX3" fmla="*/ 124804 w 3294488"/>
              <a:gd name="connsiteY3" fmla="*/ 6882181 h 6961925"/>
              <a:gd name="connsiteX4" fmla="*/ 1167423 w 3294488"/>
              <a:gd name="connsiteY4" fmla="*/ 47766 h 6961925"/>
              <a:gd name="connsiteX0" fmla="*/ 1155192 w 3282257"/>
              <a:gd name="connsiteY0" fmla="*/ 47766 h 6961925"/>
              <a:gd name="connsiteX1" fmla="*/ 3251287 w 3282257"/>
              <a:gd name="connsiteY1" fmla="*/ 0 h 6961925"/>
              <a:gd name="connsiteX2" fmla="*/ 3271244 w 3282257"/>
              <a:gd name="connsiteY2" fmla="*/ 6891251 h 6961925"/>
              <a:gd name="connsiteX3" fmla="*/ 112573 w 3282257"/>
              <a:gd name="connsiteY3" fmla="*/ 6882181 h 6961925"/>
              <a:gd name="connsiteX4" fmla="*/ 1155192 w 3282257"/>
              <a:gd name="connsiteY4" fmla="*/ 47766 h 6961925"/>
              <a:gd name="connsiteX0" fmla="*/ 1191714 w 3318779"/>
              <a:gd name="connsiteY0" fmla="*/ 47766 h 6961925"/>
              <a:gd name="connsiteX1" fmla="*/ 3287809 w 3318779"/>
              <a:gd name="connsiteY1" fmla="*/ 0 h 6961925"/>
              <a:gd name="connsiteX2" fmla="*/ 3307766 w 3318779"/>
              <a:gd name="connsiteY2" fmla="*/ 6891251 h 6961925"/>
              <a:gd name="connsiteX3" fmla="*/ 149095 w 3318779"/>
              <a:gd name="connsiteY3" fmla="*/ 6882181 h 6961925"/>
              <a:gd name="connsiteX4" fmla="*/ 1191714 w 3318779"/>
              <a:gd name="connsiteY4" fmla="*/ 47766 h 6961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18779" h="6961925">
                <a:moveTo>
                  <a:pt x="1191714" y="47766"/>
                </a:moveTo>
                <a:lnTo>
                  <a:pt x="3287809" y="0"/>
                </a:lnTo>
                <a:cubicBezTo>
                  <a:pt x="3271579" y="2063750"/>
                  <a:pt x="3345866" y="4818331"/>
                  <a:pt x="3307766" y="6891251"/>
                </a:cubicBezTo>
                <a:cubicBezTo>
                  <a:pt x="2373409" y="7051310"/>
                  <a:pt x="1314570" y="6890648"/>
                  <a:pt x="149095" y="6882181"/>
                </a:cubicBezTo>
                <a:cubicBezTo>
                  <a:pt x="-250850" y="4812685"/>
                  <a:pt x="172889" y="1551205"/>
                  <a:pt x="1191714" y="47766"/>
                </a:cubicBezTo>
                <a:close/>
              </a:path>
            </a:pathLst>
          </a:custGeom>
          <a:noFill/>
        </p:spPr>
        <p:txBody>
          <a:bodyPr/>
          <a:lstStyle/>
          <a:p>
            <a:endParaRPr lang="en-GB" dirty="0"/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B112B9E2-7AE5-4351-8F5A-C7E7DEB1E82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2126" t="1662" r="8912" b="1880"/>
          <a:stretch/>
        </p:blipFill>
        <p:spPr>
          <a:xfrm>
            <a:off x="6504317" y="0"/>
            <a:ext cx="2870265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72194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no ba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9317434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1">
            <a:extLst>
              <a:ext uri="{FF2B5EF4-FFF2-40B4-BE49-F238E27FC236}">
                <a16:creationId xmlns:a16="http://schemas.microsoft.com/office/drawing/2014/main" id="{9DE36D85-039E-4434-9E20-B7991ED24D8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6045" y="217757"/>
            <a:ext cx="11317484" cy="708025"/>
          </a:xfrm>
        </p:spPr>
        <p:txBody>
          <a:bodyPr>
            <a:noAutofit/>
          </a:bodyPr>
          <a:lstStyle>
            <a:lvl1pPr marL="0" indent="0">
              <a:buNone/>
              <a:defRPr sz="4400" b="1">
                <a:solidFill>
                  <a:srgbClr val="00AAB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40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40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40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40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Text and photo layout</a:t>
            </a:r>
            <a:endParaRPr lang="en-GB" dirty="0"/>
          </a:p>
        </p:txBody>
      </p:sp>
      <p:sp>
        <p:nvSpPr>
          <p:cNvPr id="7" name="Text Placeholder 23">
            <a:extLst>
              <a:ext uri="{FF2B5EF4-FFF2-40B4-BE49-F238E27FC236}">
                <a16:creationId xmlns:a16="http://schemas.microsoft.com/office/drawing/2014/main" id="{D2FBB1A4-7EF0-454A-B097-0A85230AEE4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12751" y="1052424"/>
            <a:ext cx="6419371" cy="4158206"/>
          </a:xfrm>
        </p:spPr>
        <p:txBody>
          <a:bodyPr>
            <a:normAutofit/>
          </a:bodyPr>
          <a:lstStyle>
            <a:lvl1pPr marL="228600" indent="-228600">
              <a:lnSpc>
                <a:spcPct val="150000"/>
              </a:lnSpc>
              <a:buClr>
                <a:srgbClr val="00AAB4"/>
              </a:buClr>
              <a:buFont typeface="Wingdings" panose="05000000000000000000" pitchFamily="2" charset="2"/>
              <a:buChar char="§"/>
              <a:defRPr sz="2400">
                <a:solidFill>
                  <a:srgbClr val="1C244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>
              <a:lnSpc>
                <a:spcPct val="150000"/>
              </a:lnSpc>
              <a:buClr>
                <a:srgbClr val="00AAB4"/>
              </a:buClr>
              <a:buFont typeface="Wingdings" panose="05000000000000000000" pitchFamily="2" charset="2"/>
              <a:buChar char="§"/>
              <a:defRPr sz="2000">
                <a:solidFill>
                  <a:srgbClr val="1C244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>
              <a:buClr>
                <a:srgbClr val="008DD1"/>
              </a:buClr>
              <a:buFont typeface="Wingdings" panose="05000000000000000000" pitchFamily="2" charset="2"/>
              <a:buChar char="§"/>
              <a:defRPr>
                <a:solidFill>
                  <a:srgbClr val="1C244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>
              <a:buClr>
                <a:srgbClr val="008DD1"/>
              </a:buClr>
              <a:buFont typeface="Wingdings" panose="05000000000000000000" pitchFamily="2" charset="2"/>
              <a:buChar char="§"/>
              <a:defRPr>
                <a:solidFill>
                  <a:srgbClr val="1C244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>
              <a:buClr>
                <a:srgbClr val="008DD1"/>
              </a:buClr>
              <a:buFont typeface="Wingdings" panose="05000000000000000000" pitchFamily="2" charset="2"/>
              <a:buChar char="§"/>
              <a:defRPr>
                <a:solidFill>
                  <a:srgbClr val="1C244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36B7765-47BD-4A06-9103-72BB999762B9}"/>
              </a:ext>
            </a:extLst>
          </p:cNvPr>
          <p:cNvGrpSpPr/>
          <p:nvPr userDrawn="1"/>
        </p:nvGrpSpPr>
        <p:grpSpPr>
          <a:xfrm>
            <a:off x="-76555" y="5210629"/>
            <a:ext cx="12268555" cy="1809104"/>
            <a:chOff x="-57416" y="5210629"/>
            <a:chExt cx="9201416" cy="1809104"/>
          </a:xfrm>
        </p:grpSpPr>
        <p:pic>
          <p:nvPicPr>
            <p:cNvPr id="9" name="Picture 8" descr="A picture containing table&#10;&#10;Description automatically generated">
              <a:extLst>
                <a:ext uri="{FF2B5EF4-FFF2-40B4-BE49-F238E27FC236}">
                  <a16:creationId xmlns:a16="http://schemas.microsoft.com/office/drawing/2014/main" id="{7393E4CF-00D8-4BF5-8D61-BD2D172BE2D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5405" b="60383"/>
            <a:stretch/>
          </p:blipFill>
          <p:spPr>
            <a:xfrm>
              <a:off x="0" y="5210629"/>
              <a:ext cx="9144000" cy="1083178"/>
            </a:xfrm>
            <a:prstGeom prst="rect">
              <a:avLst/>
            </a:prstGeom>
            <a:ln>
              <a:noFill/>
            </a:ln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37FDAE6-9789-4F85-BB2E-17873122CA4B}"/>
                </a:ext>
              </a:extLst>
            </p:cNvPr>
            <p:cNvSpPr/>
            <p:nvPr userDrawn="1"/>
          </p:nvSpPr>
          <p:spPr>
            <a:xfrm>
              <a:off x="0" y="6145574"/>
              <a:ext cx="9144000" cy="712426"/>
            </a:xfrm>
            <a:prstGeom prst="rect">
              <a:avLst/>
            </a:prstGeom>
            <a:solidFill>
              <a:srgbClr val="1C24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11" name="Rectangle 8">
              <a:extLst>
                <a:ext uri="{FF2B5EF4-FFF2-40B4-BE49-F238E27FC236}">
                  <a16:creationId xmlns:a16="http://schemas.microsoft.com/office/drawing/2014/main" id="{510BE7AC-619E-4B96-9EA0-691FD565565B}"/>
                </a:ext>
              </a:extLst>
            </p:cNvPr>
            <p:cNvSpPr/>
            <p:nvPr userDrawn="1"/>
          </p:nvSpPr>
          <p:spPr>
            <a:xfrm rot="258363">
              <a:off x="-57416" y="5893260"/>
              <a:ext cx="4444461" cy="1126473"/>
            </a:xfrm>
            <a:custGeom>
              <a:avLst/>
              <a:gdLst>
                <a:gd name="connsiteX0" fmla="*/ 0 w 4509473"/>
                <a:gd name="connsiteY0" fmla="*/ 0 h 1033538"/>
                <a:gd name="connsiteX1" fmla="*/ 4509473 w 4509473"/>
                <a:gd name="connsiteY1" fmla="*/ 0 h 1033538"/>
                <a:gd name="connsiteX2" fmla="*/ 4509473 w 4509473"/>
                <a:gd name="connsiteY2" fmla="*/ 1033538 h 1033538"/>
                <a:gd name="connsiteX3" fmla="*/ 0 w 4509473"/>
                <a:gd name="connsiteY3" fmla="*/ 1033538 h 1033538"/>
                <a:gd name="connsiteX4" fmla="*/ 0 w 4509473"/>
                <a:gd name="connsiteY4" fmla="*/ 0 h 1033538"/>
                <a:gd name="connsiteX0" fmla="*/ 70263 w 4509473"/>
                <a:gd name="connsiteY0" fmla="*/ 0 h 1115244"/>
                <a:gd name="connsiteX1" fmla="*/ 4509473 w 4509473"/>
                <a:gd name="connsiteY1" fmla="*/ 81706 h 1115244"/>
                <a:gd name="connsiteX2" fmla="*/ 4509473 w 4509473"/>
                <a:gd name="connsiteY2" fmla="*/ 1115244 h 1115244"/>
                <a:gd name="connsiteX3" fmla="*/ 0 w 4509473"/>
                <a:gd name="connsiteY3" fmla="*/ 1115244 h 1115244"/>
                <a:gd name="connsiteX4" fmla="*/ 70263 w 4509473"/>
                <a:gd name="connsiteY4" fmla="*/ 0 h 1115244"/>
                <a:gd name="connsiteX0" fmla="*/ 0 w 4439210"/>
                <a:gd name="connsiteY0" fmla="*/ 0 h 1126473"/>
                <a:gd name="connsiteX1" fmla="*/ 4439210 w 4439210"/>
                <a:gd name="connsiteY1" fmla="*/ 81706 h 1126473"/>
                <a:gd name="connsiteX2" fmla="*/ 4439210 w 4439210"/>
                <a:gd name="connsiteY2" fmla="*/ 1115244 h 1126473"/>
                <a:gd name="connsiteX3" fmla="*/ 97742 w 4439210"/>
                <a:gd name="connsiteY3" fmla="*/ 1126473 h 1126473"/>
                <a:gd name="connsiteX4" fmla="*/ 0 w 4439210"/>
                <a:gd name="connsiteY4" fmla="*/ 0 h 1126473"/>
                <a:gd name="connsiteX0" fmla="*/ 0 w 4444461"/>
                <a:gd name="connsiteY0" fmla="*/ 0 h 1126473"/>
                <a:gd name="connsiteX1" fmla="*/ 4439210 w 4444461"/>
                <a:gd name="connsiteY1" fmla="*/ 81706 h 1126473"/>
                <a:gd name="connsiteX2" fmla="*/ 4444461 w 4444461"/>
                <a:gd name="connsiteY2" fmla="*/ 804411 h 1126473"/>
                <a:gd name="connsiteX3" fmla="*/ 97742 w 4444461"/>
                <a:gd name="connsiteY3" fmla="*/ 1126473 h 1126473"/>
                <a:gd name="connsiteX4" fmla="*/ 0 w 4444461"/>
                <a:gd name="connsiteY4" fmla="*/ 0 h 1126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44461" h="1126473">
                  <a:moveTo>
                    <a:pt x="0" y="0"/>
                  </a:moveTo>
                  <a:lnTo>
                    <a:pt x="4439210" y="81706"/>
                  </a:lnTo>
                  <a:cubicBezTo>
                    <a:pt x="4440960" y="322608"/>
                    <a:pt x="4442711" y="563509"/>
                    <a:pt x="4444461" y="804411"/>
                  </a:cubicBezTo>
                  <a:lnTo>
                    <a:pt x="97742" y="11264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C24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</p:grp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871A2AD3-F68C-4509-9755-4C87ED65529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085163" y="1052424"/>
            <a:ext cx="4611539" cy="415820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A4F3934C-8123-47A0-9E09-D888212CE4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121991" y="4917477"/>
            <a:ext cx="4611539" cy="270125"/>
          </a:xfrm>
        </p:spPr>
        <p:txBody>
          <a:bodyPr>
            <a:normAutofit/>
          </a:bodyPr>
          <a:lstStyle>
            <a:lvl1pPr marL="0" indent="0" algn="r">
              <a:buNone/>
              <a:defRPr sz="14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Photo caption here</a:t>
            </a:r>
            <a:endParaRPr lang="en-GB" dirty="0"/>
          </a:p>
        </p:txBody>
      </p:sp>
      <p:pic>
        <p:nvPicPr>
          <p:cNvPr id="12" name="Picture 11" descr="A picture containing drawing&#10;&#10;Description automatically generated">
            <a:extLst>
              <a:ext uri="{FF2B5EF4-FFF2-40B4-BE49-F238E27FC236}">
                <a16:creationId xmlns:a16="http://schemas.microsoft.com/office/drawing/2014/main" id="{3EF3860C-DCEA-46ED-9FD9-59F31A497E2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2527" y="5894267"/>
            <a:ext cx="3709360" cy="826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62489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2 p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1">
            <a:extLst>
              <a:ext uri="{FF2B5EF4-FFF2-40B4-BE49-F238E27FC236}">
                <a16:creationId xmlns:a16="http://schemas.microsoft.com/office/drawing/2014/main" id="{54953DFF-1A25-40C2-9685-696CF5DB3AB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2751" y="222760"/>
            <a:ext cx="11410829" cy="708025"/>
          </a:xfrm>
        </p:spPr>
        <p:txBody>
          <a:bodyPr>
            <a:noAutofit/>
          </a:bodyPr>
          <a:lstStyle>
            <a:lvl1pPr marL="0" indent="0">
              <a:buNone/>
              <a:defRPr sz="4400" b="1">
                <a:solidFill>
                  <a:srgbClr val="00AAB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40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40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40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40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Text and 2 photo layout</a:t>
            </a:r>
            <a:endParaRPr lang="en-GB" dirty="0"/>
          </a:p>
        </p:txBody>
      </p:sp>
      <p:sp>
        <p:nvSpPr>
          <p:cNvPr id="7" name="Text Placeholder 23">
            <a:extLst>
              <a:ext uri="{FF2B5EF4-FFF2-40B4-BE49-F238E27FC236}">
                <a16:creationId xmlns:a16="http://schemas.microsoft.com/office/drawing/2014/main" id="{8D043E5F-4791-4F95-A688-F15EE6189CF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12751" y="1060266"/>
            <a:ext cx="6430872" cy="4374576"/>
          </a:xfrm>
        </p:spPr>
        <p:txBody>
          <a:bodyPr>
            <a:normAutofit/>
          </a:bodyPr>
          <a:lstStyle>
            <a:lvl1pPr marL="228600" indent="-228600">
              <a:lnSpc>
                <a:spcPct val="150000"/>
              </a:lnSpc>
              <a:buClr>
                <a:srgbClr val="00AAB4"/>
              </a:buClr>
              <a:buFont typeface="Wingdings" panose="05000000000000000000" pitchFamily="2" charset="2"/>
              <a:buChar char="§"/>
              <a:defRPr sz="2400">
                <a:solidFill>
                  <a:srgbClr val="1C244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>
              <a:buClr>
                <a:srgbClr val="00AAB4"/>
              </a:buClr>
              <a:buFont typeface="Wingdings" panose="05000000000000000000" pitchFamily="2" charset="2"/>
              <a:buChar char="§"/>
              <a:defRPr>
                <a:solidFill>
                  <a:srgbClr val="1C244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>
              <a:buClr>
                <a:srgbClr val="008DD1"/>
              </a:buClr>
              <a:buFont typeface="Wingdings" panose="05000000000000000000" pitchFamily="2" charset="2"/>
              <a:buChar char="§"/>
              <a:defRPr>
                <a:solidFill>
                  <a:srgbClr val="1C244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>
              <a:buClr>
                <a:srgbClr val="008DD1"/>
              </a:buClr>
              <a:buFont typeface="Wingdings" panose="05000000000000000000" pitchFamily="2" charset="2"/>
              <a:buChar char="§"/>
              <a:defRPr>
                <a:solidFill>
                  <a:srgbClr val="1C244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>
              <a:buClr>
                <a:srgbClr val="008DD1"/>
              </a:buClr>
              <a:buFont typeface="Wingdings" panose="05000000000000000000" pitchFamily="2" charset="2"/>
              <a:buChar char="§"/>
              <a:defRPr>
                <a:solidFill>
                  <a:srgbClr val="1C244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AA5FB4B-BECC-4440-B9F8-745AF5FA5AAF}"/>
              </a:ext>
            </a:extLst>
          </p:cNvPr>
          <p:cNvGrpSpPr/>
          <p:nvPr userDrawn="1"/>
        </p:nvGrpSpPr>
        <p:grpSpPr>
          <a:xfrm>
            <a:off x="-76555" y="5210629"/>
            <a:ext cx="12268555" cy="1809104"/>
            <a:chOff x="-57416" y="5210629"/>
            <a:chExt cx="9201416" cy="1809104"/>
          </a:xfrm>
        </p:grpSpPr>
        <p:pic>
          <p:nvPicPr>
            <p:cNvPr id="9" name="Picture 8" descr="A picture containing table&#10;&#10;Description automatically generated">
              <a:extLst>
                <a:ext uri="{FF2B5EF4-FFF2-40B4-BE49-F238E27FC236}">
                  <a16:creationId xmlns:a16="http://schemas.microsoft.com/office/drawing/2014/main" id="{1A70E554-F1DE-400E-8EC1-2C5A4EE5901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5405" b="60383"/>
            <a:stretch/>
          </p:blipFill>
          <p:spPr>
            <a:xfrm>
              <a:off x="0" y="5210629"/>
              <a:ext cx="9144000" cy="1083178"/>
            </a:xfrm>
            <a:prstGeom prst="rect">
              <a:avLst/>
            </a:prstGeom>
            <a:ln>
              <a:noFill/>
            </a:ln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963D7C8-7D42-4560-BAE9-B2DDA8BC2831}"/>
                </a:ext>
              </a:extLst>
            </p:cNvPr>
            <p:cNvSpPr/>
            <p:nvPr userDrawn="1"/>
          </p:nvSpPr>
          <p:spPr>
            <a:xfrm>
              <a:off x="0" y="6145574"/>
              <a:ext cx="9144000" cy="712426"/>
            </a:xfrm>
            <a:prstGeom prst="rect">
              <a:avLst/>
            </a:prstGeom>
            <a:solidFill>
              <a:srgbClr val="1C24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11" name="Rectangle 8">
              <a:extLst>
                <a:ext uri="{FF2B5EF4-FFF2-40B4-BE49-F238E27FC236}">
                  <a16:creationId xmlns:a16="http://schemas.microsoft.com/office/drawing/2014/main" id="{F3C858B5-9BB6-4B19-8391-9AD64DB5A59B}"/>
                </a:ext>
              </a:extLst>
            </p:cNvPr>
            <p:cNvSpPr/>
            <p:nvPr userDrawn="1"/>
          </p:nvSpPr>
          <p:spPr>
            <a:xfrm rot="258363">
              <a:off x="-57416" y="5893260"/>
              <a:ext cx="4444461" cy="1126473"/>
            </a:xfrm>
            <a:custGeom>
              <a:avLst/>
              <a:gdLst>
                <a:gd name="connsiteX0" fmla="*/ 0 w 4509473"/>
                <a:gd name="connsiteY0" fmla="*/ 0 h 1033538"/>
                <a:gd name="connsiteX1" fmla="*/ 4509473 w 4509473"/>
                <a:gd name="connsiteY1" fmla="*/ 0 h 1033538"/>
                <a:gd name="connsiteX2" fmla="*/ 4509473 w 4509473"/>
                <a:gd name="connsiteY2" fmla="*/ 1033538 h 1033538"/>
                <a:gd name="connsiteX3" fmla="*/ 0 w 4509473"/>
                <a:gd name="connsiteY3" fmla="*/ 1033538 h 1033538"/>
                <a:gd name="connsiteX4" fmla="*/ 0 w 4509473"/>
                <a:gd name="connsiteY4" fmla="*/ 0 h 1033538"/>
                <a:gd name="connsiteX0" fmla="*/ 70263 w 4509473"/>
                <a:gd name="connsiteY0" fmla="*/ 0 h 1115244"/>
                <a:gd name="connsiteX1" fmla="*/ 4509473 w 4509473"/>
                <a:gd name="connsiteY1" fmla="*/ 81706 h 1115244"/>
                <a:gd name="connsiteX2" fmla="*/ 4509473 w 4509473"/>
                <a:gd name="connsiteY2" fmla="*/ 1115244 h 1115244"/>
                <a:gd name="connsiteX3" fmla="*/ 0 w 4509473"/>
                <a:gd name="connsiteY3" fmla="*/ 1115244 h 1115244"/>
                <a:gd name="connsiteX4" fmla="*/ 70263 w 4509473"/>
                <a:gd name="connsiteY4" fmla="*/ 0 h 1115244"/>
                <a:gd name="connsiteX0" fmla="*/ 0 w 4439210"/>
                <a:gd name="connsiteY0" fmla="*/ 0 h 1126473"/>
                <a:gd name="connsiteX1" fmla="*/ 4439210 w 4439210"/>
                <a:gd name="connsiteY1" fmla="*/ 81706 h 1126473"/>
                <a:gd name="connsiteX2" fmla="*/ 4439210 w 4439210"/>
                <a:gd name="connsiteY2" fmla="*/ 1115244 h 1126473"/>
                <a:gd name="connsiteX3" fmla="*/ 97742 w 4439210"/>
                <a:gd name="connsiteY3" fmla="*/ 1126473 h 1126473"/>
                <a:gd name="connsiteX4" fmla="*/ 0 w 4439210"/>
                <a:gd name="connsiteY4" fmla="*/ 0 h 1126473"/>
                <a:gd name="connsiteX0" fmla="*/ 0 w 4444461"/>
                <a:gd name="connsiteY0" fmla="*/ 0 h 1126473"/>
                <a:gd name="connsiteX1" fmla="*/ 4439210 w 4444461"/>
                <a:gd name="connsiteY1" fmla="*/ 81706 h 1126473"/>
                <a:gd name="connsiteX2" fmla="*/ 4444461 w 4444461"/>
                <a:gd name="connsiteY2" fmla="*/ 804411 h 1126473"/>
                <a:gd name="connsiteX3" fmla="*/ 97742 w 4444461"/>
                <a:gd name="connsiteY3" fmla="*/ 1126473 h 1126473"/>
                <a:gd name="connsiteX4" fmla="*/ 0 w 4444461"/>
                <a:gd name="connsiteY4" fmla="*/ 0 h 1126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44461" h="1126473">
                  <a:moveTo>
                    <a:pt x="0" y="0"/>
                  </a:moveTo>
                  <a:lnTo>
                    <a:pt x="4439210" y="81706"/>
                  </a:lnTo>
                  <a:cubicBezTo>
                    <a:pt x="4440960" y="322608"/>
                    <a:pt x="4442711" y="563509"/>
                    <a:pt x="4444461" y="804411"/>
                  </a:cubicBezTo>
                  <a:lnTo>
                    <a:pt x="97742" y="11264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C24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</p:grp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B8960C7D-4F11-405B-8E0B-F290FC5BD6D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243633" y="1060266"/>
            <a:ext cx="4548355" cy="1971747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1A22336F-1E32-472F-BB06-C372B813946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256373" y="3429000"/>
            <a:ext cx="4548355" cy="2001458"/>
          </a:xfrm>
        </p:spPr>
        <p:txBody>
          <a:bodyPr/>
          <a:lstStyle/>
          <a:p>
            <a:endParaRPr lang="en-GB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ACD2215C-F87C-4C88-9EA7-C58449EFA0F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12041" y="2782364"/>
            <a:ext cx="4611539" cy="270125"/>
          </a:xfrm>
        </p:spPr>
        <p:txBody>
          <a:bodyPr>
            <a:normAutofit/>
          </a:bodyPr>
          <a:lstStyle>
            <a:lvl1pPr marL="0" indent="0" algn="r">
              <a:buNone/>
              <a:defRPr sz="14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Photo caption here</a:t>
            </a:r>
            <a:endParaRPr lang="en-GB" dirty="0"/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F453FE71-CD91-4932-AC3D-A8D958BE2CF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180449" y="5145698"/>
            <a:ext cx="4611539" cy="270125"/>
          </a:xfrm>
        </p:spPr>
        <p:txBody>
          <a:bodyPr>
            <a:normAutofit/>
          </a:bodyPr>
          <a:lstStyle>
            <a:lvl1pPr marL="0" indent="0" algn="r">
              <a:buNone/>
              <a:defRPr sz="14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Photo caption here</a:t>
            </a:r>
            <a:endParaRPr lang="en-GB" dirty="0"/>
          </a:p>
        </p:txBody>
      </p:sp>
      <p:pic>
        <p:nvPicPr>
          <p:cNvPr id="13" name="Picture 12" descr="A picture containing drawing&#10;&#10;Description automatically generated">
            <a:extLst>
              <a:ext uri="{FF2B5EF4-FFF2-40B4-BE49-F238E27FC236}">
                <a16:creationId xmlns:a16="http://schemas.microsoft.com/office/drawing/2014/main" id="{412BFD19-BE52-450A-A1EF-26905E5D8CB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2527" y="5894267"/>
            <a:ext cx="3709360" cy="826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3107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FFFFA-9188-4FA3-8956-85F7AA060B75}" type="datetimeFigureOut">
              <a:rPr lang="en-GB" smtClean="0"/>
              <a:t>05/07/2022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A9732-8006-40DC-971A-238D94BB68A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325714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ernative p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B4673968-B79C-4AB5-B2E4-F16FF331FF8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529" t="11916" r="25779" b="11966"/>
          <a:stretch/>
        </p:blipFill>
        <p:spPr>
          <a:xfrm>
            <a:off x="10238276" y="4077469"/>
            <a:ext cx="1623280" cy="1613195"/>
          </a:xfrm>
          <a:prstGeom prst="rect">
            <a:avLst/>
          </a:prstGeom>
        </p:spPr>
      </p:pic>
      <p:sp>
        <p:nvSpPr>
          <p:cNvPr id="13" name="Picture Placeholder 4">
            <a:extLst>
              <a:ext uri="{FF2B5EF4-FFF2-40B4-BE49-F238E27FC236}">
                <a16:creationId xmlns:a16="http://schemas.microsoft.com/office/drawing/2014/main" id="{A9EBFE31-AF50-44FD-8FB5-BB5F3920ACB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414506" y="4188971"/>
            <a:ext cx="1321450" cy="1283062"/>
          </a:xfrm>
          <a:prstGeom prst="ellipse">
            <a:avLst/>
          </a:prstGeom>
          <a:noFill/>
          <a:ln w="28575">
            <a:solidFill>
              <a:srgbClr val="00AAB4"/>
            </a:solidFill>
          </a:ln>
        </p:spPr>
        <p:txBody>
          <a:bodyPr/>
          <a:lstStyle/>
          <a:p>
            <a:endParaRPr lang="en-GB" dirty="0"/>
          </a:p>
        </p:txBody>
      </p:sp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E553A745-FDC6-4FFA-B691-EAF1CECA579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2328" t="11444" r="25084" b="16174"/>
          <a:stretch/>
        </p:blipFill>
        <p:spPr>
          <a:xfrm>
            <a:off x="9775752" y="445747"/>
            <a:ext cx="2085803" cy="1997785"/>
          </a:xfrm>
          <a:prstGeom prst="rect">
            <a:avLst/>
          </a:prstGeom>
        </p:spPr>
      </p:pic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164A138C-758B-4E5C-ADEE-0AB876A64E3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952618" y="606770"/>
            <a:ext cx="1712820" cy="1663064"/>
          </a:xfrm>
          <a:prstGeom prst="ellipse">
            <a:avLst/>
          </a:prstGeom>
          <a:noFill/>
          <a:ln w="38100">
            <a:solidFill>
              <a:srgbClr val="00AAB4"/>
            </a:solidFill>
          </a:ln>
        </p:spPr>
        <p:txBody>
          <a:bodyPr/>
          <a:lstStyle/>
          <a:p>
            <a:endParaRPr lang="en-GB" dirty="0"/>
          </a:p>
        </p:txBody>
      </p:sp>
      <p:sp>
        <p:nvSpPr>
          <p:cNvPr id="7" name="Text Placeholder 23">
            <a:extLst>
              <a:ext uri="{FF2B5EF4-FFF2-40B4-BE49-F238E27FC236}">
                <a16:creationId xmlns:a16="http://schemas.microsoft.com/office/drawing/2014/main" id="{D16EE319-BF20-4C65-889F-EF816A635FC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12751" y="1086929"/>
            <a:ext cx="6419371" cy="4120081"/>
          </a:xfrm>
        </p:spPr>
        <p:txBody>
          <a:bodyPr>
            <a:normAutofit/>
          </a:bodyPr>
          <a:lstStyle>
            <a:lvl1pPr marL="228600" indent="-228600">
              <a:lnSpc>
                <a:spcPct val="150000"/>
              </a:lnSpc>
              <a:buClr>
                <a:srgbClr val="00AAB4"/>
              </a:buClr>
              <a:buFont typeface="Wingdings" panose="05000000000000000000" pitchFamily="2" charset="2"/>
              <a:buChar char="§"/>
              <a:defRPr sz="2400">
                <a:solidFill>
                  <a:srgbClr val="1C244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>
              <a:lnSpc>
                <a:spcPct val="150000"/>
              </a:lnSpc>
              <a:buClr>
                <a:srgbClr val="00AAB4"/>
              </a:buClr>
              <a:buFont typeface="Wingdings" panose="05000000000000000000" pitchFamily="2" charset="2"/>
              <a:buChar char="§"/>
              <a:defRPr sz="2000">
                <a:solidFill>
                  <a:srgbClr val="1C244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>
              <a:buClr>
                <a:srgbClr val="008DD1"/>
              </a:buClr>
              <a:buFont typeface="Wingdings" panose="05000000000000000000" pitchFamily="2" charset="2"/>
              <a:buChar char="§"/>
              <a:defRPr>
                <a:solidFill>
                  <a:srgbClr val="1C244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>
              <a:buClr>
                <a:srgbClr val="008DD1"/>
              </a:buClr>
              <a:buFont typeface="Wingdings" panose="05000000000000000000" pitchFamily="2" charset="2"/>
              <a:buChar char="§"/>
              <a:defRPr>
                <a:solidFill>
                  <a:srgbClr val="1C244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>
              <a:buClr>
                <a:srgbClr val="008DD1"/>
              </a:buClr>
              <a:buFont typeface="Wingdings" panose="05000000000000000000" pitchFamily="2" charset="2"/>
              <a:buChar char="§"/>
              <a:defRPr>
                <a:solidFill>
                  <a:srgbClr val="1C244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F0EE134-8B8C-4E15-B8FA-17737DD2A627}"/>
              </a:ext>
            </a:extLst>
          </p:cNvPr>
          <p:cNvGrpSpPr/>
          <p:nvPr userDrawn="1"/>
        </p:nvGrpSpPr>
        <p:grpSpPr>
          <a:xfrm>
            <a:off x="-76555" y="5210629"/>
            <a:ext cx="12268555" cy="1809104"/>
            <a:chOff x="-57416" y="5210629"/>
            <a:chExt cx="9201416" cy="1809104"/>
          </a:xfrm>
        </p:grpSpPr>
        <p:pic>
          <p:nvPicPr>
            <p:cNvPr id="15" name="Picture 14" descr="A picture containing table&#10;&#10;Description automatically generated">
              <a:extLst>
                <a:ext uri="{FF2B5EF4-FFF2-40B4-BE49-F238E27FC236}">
                  <a16:creationId xmlns:a16="http://schemas.microsoft.com/office/drawing/2014/main" id="{608DE644-9797-4FDA-A0B3-F353475F9F5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5405" b="60383"/>
            <a:stretch/>
          </p:blipFill>
          <p:spPr>
            <a:xfrm>
              <a:off x="0" y="5210629"/>
              <a:ext cx="9144000" cy="1083178"/>
            </a:xfrm>
            <a:prstGeom prst="rect">
              <a:avLst/>
            </a:prstGeom>
            <a:ln>
              <a:noFill/>
            </a:ln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4DC0C29-5B54-4526-9D56-BD3C7539CED7}"/>
                </a:ext>
              </a:extLst>
            </p:cNvPr>
            <p:cNvSpPr/>
            <p:nvPr userDrawn="1"/>
          </p:nvSpPr>
          <p:spPr>
            <a:xfrm>
              <a:off x="0" y="6145574"/>
              <a:ext cx="9144000" cy="712426"/>
            </a:xfrm>
            <a:prstGeom prst="rect">
              <a:avLst/>
            </a:prstGeom>
            <a:solidFill>
              <a:srgbClr val="1C24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17" name="Rectangle 8">
              <a:extLst>
                <a:ext uri="{FF2B5EF4-FFF2-40B4-BE49-F238E27FC236}">
                  <a16:creationId xmlns:a16="http://schemas.microsoft.com/office/drawing/2014/main" id="{92F42ADA-0D18-4EFB-8B0B-1974D1A7A478}"/>
                </a:ext>
              </a:extLst>
            </p:cNvPr>
            <p:cNvSpPr/>
            <p:nvPr userDrawn="1"/>
          </p:nvSpPr>
          <p:spPr>
            <a:xfrm rot="258363">
              <a:off x="-57416" y="5893260"/>
              <a:ext cx="4444461" cy="1126473"/>
            </a:xfrm>
            <a:custGeom>
              <a:avLst/>
              <a:gdLst>
                <a:gd name="connsiteX0" fmla="*/ 0 w 4509473"/>
                <a:gd name="connsiteY0" fmla="*/ 0 h 1033538"/>
                <a:gd name="connsiteX1" fmla="*/ 4509473 w 4509473"/>
                <a:gd name="connsiteY1" fmla="*/ 0 h 1033538"/>
                <a:gd name="connsiteX2" fmla="*/ 4509473 w 4509473"/>
                <a:gd name="connsiteY2" fmla="*/ 1033538 h 1033538"/>
                <a:gd name="connsiteX3" fmla="*/ 0 w 4509473"/>
                <a:gd name="connsiteY3" fmla="*/ 1033538 h 1033538"/>
                <a:gd name="connsiteX4" fmla="*/ 0 w 4509473"/>
                <a:gd name="connsiteY4" fmla="*/ 0 h 1033538"/>
                <a:gd name="connsiteX0" fmla="*/ 70263 w 4509473"/>
                <a:gd name="connsiteY0" fmla="*/ 0 h 1115244"/>
                <a:gd name="connsiteX1" fmla="*/ 4509473 w 4509473"/>
                <a:gd name="connsiteY1" fmla="*/ 81706 h 1115244"/>
                <a:gd name="connsiteX2" fmla="*/ 4509473 w 4509473"/>
                <a:gd name="connsiteY2" fmla="*/ 1115244 h 1115244"/>
                <a:gd name="connsiteX3" fmla="*/ 0 w 4509473"/>
                <a:gd name="connsiteY3" fmla="*/ 1115244 h 1115244"/>
                <a:gd name="connsiteX4" fmla="*/ 70263 w 4509473"/>
                <a:gd name="connsiteY4" fmla="*/ 0 h 1115244"/>
                <a:gd name="connsiteX0" fmla="*/ 0 w 4439210"/>
                <a:gd name="connsiteY0" fmla="*/ 0 h 1126473"/>
                <a:gd name="connsiteX1" fmla="*/ 4439210 w 4439210"/>
                <a:gd name="connsiteY1" fmla="*/ 81706 h 1126473"/>
                <a:gd name="connsiteX2" fmla="*/ 4439210 w 4439210"/>
                <a:gd name="connsiteY2" fmla="*/ 1115244 h 1126473"/>
                <a:gd name="connsiteX3" fmla="*/ 97742 w 4439210"/>
                <a:gd name="connsiteY3" fmla="*/ 1126473 h 1126473"/>
                <a:gd name="connsiteX4" fmla="*/ 0 w 4439210"/>
                <a:gd name="connsiteY4" fmla="*/ 0 h 1126473"/>
                <a:gd name="connsiteX0" fmla="*/ 0 w 4444461"/>
                <a:gd name="connsiteY0" fmla="*/ 0 h 1126473"/>
                <a:gd name="connsiteX1" fmla="*/ 4439210 w 4444461"/>
                <a:gd name="connsiteY1" fmla="*/ 81706 h 1126473"/>
                <a:gd name="connsiteX2" fmla="*/ 4444461 w 4444461"/>
                <a:gd name="connsiteY2" fmla="*/ 804411 h 1126473"/>
                <a:gd name="connsiteX3" fmla="*/ 97742 w 4444461"/>
                <a:gd name="connsiteY3" fmla="*/ 1126473 h 1126473"/>
                <a:gd name="connsiteX4" fmla="*/ 0 w 4444461"/>
                <a:gd name="connsiteY4" fmla="*/ 0 h 1126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44461" h="1126473">
                  <a:moveTo>
                    <a:pt x="0" y="0"/>
                  </a:moveTo>
                  <a:lnTo>
                    <a:pt x="4439210" y="81706"/>
                  </a:lnTo>
                  <a:cubicBezTo>
                    <a:pt x="4440960" y="322608"/>
                    <a:pt x="4442711" y="563509"/>
                    <a:pt x="4444461" y="804411"/>
                  </a:cubicBezTo>
                  <a:lnTo>
                    <a:pt x="97742" y="11264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C24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</p:grpSp>
      <p:sp>
        <p:nvSpPr>
          <p:cNvPr id="21" name="Text Placeholder 21">
            <a:extLst>
              <a:ext uri="{FF2B5EF4-FFF2-40B4-BE49-F238E27FC236}">
                <a16:creationId xmlns:a16="http://schemas.microsoft.com/office/drawing/2014/main" id="{E2837455-7AEB-438A-9C93-5FBCD8A01BE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16044" y="217757"/>
            <a:ext cx="9908795" cy="708025"/>
          </a:xfrm>
        </p:spPr>
        <p:txBody>
          <a:bodyPr>
            <a:noAutofit/>
          </a:bodyPr>
          <a:lstStyle>
            <a:lvl1pPr marL="0" indent="0">
              <a:buNone/>
              <a:defRPr sz="4400" b="1">
                <a:solidFill>
                  <a:srgbClr val="00AAB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40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40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40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40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Alternative photo layout</a:t>
            </a:r>
            <a:endParaRPr lang="en-GB" dirty="0"/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9803F881-C2B4-408A-B1F9-6544CF9BEE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3742" t="11412" r="25823" b="15719"/>
          <a:stretch/>
        </p:blipFill>
        <p:spPr>
          <a:xfrm>
            <a:off x="7450580" y="1823395"/>
            <a:ext cx="2984741" cy="3022905"/>
          </a:xfrm>
          <a:prstGeom prst="rect">
            <a:avLst/>
          </a:prstGeom>
        </p:spPr>
      </p:pic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AE2205AF-1EE5-4167-BB7C-46C24DABF02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43943" y="2044239"/>
            <a:ext cx="2654380" cy="2577273"/>
          </a:xfrm>
          <a:prstGeom prst="ellipse">
            <a:avLst/>
          </a:prstGeom>
          <a:noFill/>
          <a:ln w="12700">
            <a:solidFill>
              <a:srgbClr val="00AAB4"/>
            </a:solidFill>
          </a:ln>
        </p:spPr>
        <p:txBody>
          <a:bodyPr/>
          <a:lstStyle/>
          <a:p>
            <a:endParaRPr lang="en-GB" dirty="0"/>
          </a:p>
        </p:txBody>
      </p:sp>
      <p:pic>
        <p:nvPicPr>
          <p:cNvPr id="18" name="Picture 17" descr="A picture containing drawing&#10;&#10;Description automatically generated">
            <a:extLst>
              <a:ext uri="{FF2B5EF4-FFF2-40B4-BE49-F238E27FC236}">
                <a16:creationId xmlns:a16="http://schemas.microsoft.com/office/drawing/2014/main" id="{DB6A6C81-19C5-441A-AA9C-A411F8DE4E4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2527" y="5894267"/>
            <a:ext cx="3709360" cy="826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15214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87DB4E2B-DB6B-4F69-8AE5-D2655D640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35" t="37223" r="743" b="20735"/>
          <a:stretch/>
        </p:blipFill>
        <p:spPr>
          <a:xfrm>
            <a:off x="1" y="0"/>
            <a:ext cx="12192001" cy="2763522"/>
          </a:xfrm>
          <a:prstGeom prst="rect">
            <a:avLst/>
          </a:prstGeom>
        </p:spPr>
      </p:pic>
      <p:sp>
        <p:nvSpPr>
          <p:cNvPr id="12" name="Subtitle 2">
            <a:extLst>
              <a:ext uri="{FF2B5EF4-FFF2-40B4-BE49-F238E27FC236}">
                <a16:creationId xmlns:a16="http://schemas.microsoft.com/office/drawing/2014/main" id="{BD444FDD-BAD6-4BEC-BF46-60799ABC33F8}"/>
              </a:ext>
            </a:extLst>
          </p:cNvPr>
          <p:cNvSpPr txBox="1">
            <a:spLocks/>
          </p:cNvSpPr>
          <p:nvPr userDrawn="1"/>
        </p:nvSpPr>
        <p:spPr>
          <a:xfrm>
            <a:off x="1106016" y="2947570"/>
            <a:ext cx="9546321" cy="20685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rgbClr val="00AAB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rgbClr val="002060"/>
                </a:solidFill>
              </a:rPr>
              <a:t>Follow @</a:t>
            </a:r>
            <a:r>
              <a:rPr lang="en-US" sz="2400" b="1" dirty="0" err="1">
                <a:solidFill>
                  <a:srgbClr val="002060"/>
                </a:solidFill>
              </a:rPr>
              <a:t>CefasGovUK</a:t>
            </a:r>
            <a:r>
              <a:rPr lang="en-US" sz="2400" b="1" dirty="0">
                <a:solidFill>
                  <a:srgbClr val="002060"/>
                </a:solidFill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rgbClr val="002060"/>
                </a:solidFill>
              </a:rPr>
              <a:t>Visit cefas.co.uk</a:t>
            </a:r>
          </a:p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rgbClr val="002060"/>
                </a:solidFill>
              </a:rPr>
              <a:t>Subscribe to our newsletters</a:t>
            </a:r>
          </a:p>
        </p:txBody>
      </p:sp>
      <p:pic>
        <p:nvPicPr>
          <p:cNvPr id="13" name="Picture 12" descr="A close up of a sign&#10;&#10;Description automatically generated">
            <a:extLst>
              <a:ext uri="{FF2B5EF4-FFF2-40B4-BE49-F238E27FC236}">
                <a16:creationId xmlns:a16="http://schemas.microsoft.com/office/drawing/2014/main" id="{606156DD-47D5-4605-BFCA-06A38F11EF0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1708" y="3091987"/>
            <a:ext cx="420991" cy="347148"/>
          </a:xfrm>
          <a:prstGeom prst="rect">
            <a:avLst/>
          </a:prstGeom>
        </p:spPr>
      </p:pic>
      <p:pic>
        <p:nvPicPr>
          <p:cNvPr id="20" name="Picture 19" descr="A close up of a sign&#10;&#10;Description automatically generated">
            <a:extLst>
              <a:ext uri="{FF2B5EF4-FFF2-40B4-BE49-F238E27FC236}">
                <a16:creationId xmlns:a16="http://schemas.microsoft.com/office/drawing/2014/main" id="{96618EB6-F933-4CE6-8A8C-3215D437BEF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3875" y="3673185"/>
            <a:ext cx="530439" cy="493486"/>
          </a:xfrm>
          <a:prstGeom prst="rect">
            <a:avLst/>
          </a:prstGeom>
        </p:spPr>
      </p:pic>
      <p:pic>
        <p:nvPicPr>
          <p:cNvPr id="23" name="Picture 22" descr="A close up of a sign&#10;&#10;Description automatically generated">
            <a:extLst>
              <a:ext uri="{FF2B5EF4-FFF2-40B4-BE49-F238E27FC236}">
                <a16:creationId xmlns:a16="http://schemas.microsoft.com/office/drawing/2014/main" id="{AB6704E6-C7B2-4DDA-B1FD-FF724A86191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4679" y="4453489"/>
            <a:ext cx="530440" cy="379111"/>
          </a:xfrm>
          <a:prstGeom prst="rect">
            <a:avLst/>
          </a:prstGeom>
        </p:spPr>
      </p:pic>
      <p:sp>
        <p:nvSpPr>
          <p:cNvPr id="24" name="Text Placeholder 21">
            <a:extLst>
              <a:ext uri="{FF2B5EF4-FFF2-40B4-BE49-F238E27FC236}">
                <a16:creationId xmlns:a16="http://schemas.microsoft.com/office/drawing/2014/main" id="{A3BE0808-E823-49DF-AB42-22256D88DDF6}"/>
              </a:ext>
            </a:extLst>
          </p:cNvPr>
          <p:cNvSpPr txBox="1">
            <a:spLocks/>
          </p:cNvSpPr>
          <p:nvPr userDrawn="1"/>
        </p:nvSpPr>
        <p:spPr>
          <a:xfrm>
            <a:off x="269915" y="2238021"/>
            <a:ext cx="10572635" cy="7080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indent="0" algn="r" defTabSz="457200" rtl="0" eaLnBrk="1" latinLnBrk="0" hangingPunct="1">
              <a:buNone/>
              <a:defRPr sz="4000" b="1" kern="1200">
                <a:solidFill>
                  <a:srgbClr val="00AAB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l" defTabSz="457200" rtl="0" eaLnBrk="1" latinLnBrk="0" hangingPunct="1">
              <a:buNone/>
              <a:defRPr sz="4000" b="1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 algn="l" defTabSz="457200" rtl="0" eaLnBrk="1" latinLnBrk="0" hangingPunct="1">
              <a:buNone/>
              <a:defRPr sz="4000" b="1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 algn="l" defTabSz="457200" rtl="0" eaLnBrk="1" latinLnBrk="0" hangingPunct="1">
              <a:buNone/>
              <a:defRPr sz="4000" b="1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 algn="l" defTabSz="457200" rtl="0" eaLnBrk="1" latinLnBrk="0" hangingPunct="1">
              <a:buNone/>
              <a:defRPr sz="4000" b="1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4000" dirty="0">
                <a:solidFill>
                  <a:srgbClr val="002060"/>
                </a:solidFill>
              </a:rPr>
              <a:t>Thank you</a:t>
            </a:r>
            <a:endParaRPr lang="en-GB" sz="4000" dirty="0">
              <a:solidFill>
                <a:srgbClr val="002060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65EE2C7-477C-446E-9767-79EE88475091}"/>
              </a:ext>
            </a:extLst>
          </p:cNvPr>
          <p:cNvSpPr/>
          <p:nvPr userDrawn="1"/>
        </p:nvSpPr>
        <p:spPr>
          <a:xfrm>
            <a:off x="377995" y="5835610"/>
            <a:ext cx="360740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rgbClr val="002060"/>
                </a:solidFill>
                <a:latin typeface="Open Sans" panose="020B0606030504020204"/>
              </a:rPr>
              <a:t>Together we are working for </a:t>
            </a:r>
            <a:r>
              <a:rPr lang="en-GB" sz="2000" b="1" dirty="0">
                <a:solidFill>
                  <a:srgbClr val="002060"/>
                </a:solidFill>
                <a:latin typeface="Open Sans" panose="020B0606030504020204"/>
              </a:rPr>
              <a:t>a sustainable blue future</a:t>
            </a:r>
          </a:p>
        </p:txBody>
      </p:sp>
      <p:sp>
        <p:nvSpPr>
          <p:cNvPr id="26" name="Text Placeholder 17">
            <a:extLst>
              <a:ext uri="{FF2B5EF4-FFF2-40B4-BE49-F238E27FC236}">
                <a16:creationId xmlns:a16="http://schemas.microsoft.com/office/drawing/2014/main" id="{46BCF4A8-E29F-4C8E-8DD4-2B91B6A011C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3875" y="4926794"/>
            <a:ext cx="719667" cy="469900"/>
          </a:xfrm>
        </p:spPr>
        <p:txBody>
          <a:bodyPr>
            <a:noAutofit/>
          </a:bodyPr>
          <a:lstStyle>
            <a:lvl1pPr marL="0" indent="0">
              <a:buNone/>
              <a:defRPr sz="4400" b="1">
                <a:solidFill>
                  <a:srgbClr val="00AAB4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lvl="0"/>
            <a:r>
              <a:rPr lang="en-US" dirty="0"/>
              <a:t>@</a:t>
            </a:r>
            <a:endParaRPr lang="en-GB" dirty="0"/>
          </a:p>
        </p:txBody>
      </p:sp>
      <p:pic>
        <p:nvPicPr>
          <p:cNvPr id="27" name="Picture 26" descr="A picture containing drawing&#10;&#10;Description automatically generated">
            <a:extLst>
              <a:ext uri="{FF2B5EF4-FFF2-40B4-BE49-F238E27FC236}">
                <a16:creationId xmlns:a16="http://schemas.microsoft.com/office/drawing/2014/main" id="{6FEF2A35-34AD-4299-9EB7-2DF20C590C89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34931" y="5898815"/>
            <a:ext cx="3179074" cy="708026"/>
          </a:xfrm>
          <a:prstGeom prst="rect">
            <a:avLst/>
          </a:prstGeom>
        </p:spPr>
      </p:pic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FBBA4F0A-408E-4E8D-AABF-945C385DB10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04212" y="5033391"/>
            <a:ext cx="10970495" cy="473075"/>
          </a:xfrm>
        </p:spPr>
        <p:txBody>
          <a:bodyPr/>
          <a:lstStyle>
            <a:lvl1pPr marL="0" indent="0">
              <a:buNone/>
              <a:defRPr sz="2400" b="1">
                <a:solidFill>
                  <a:srgbClr val="0020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Email </a:t>
            </a:r>
            <a:r>
              <a:rPr lang="en-US" dirty="0" err="1"/>
              <a:t>XXtype</a:t>
            </a:r>
            <a:r>
              <a:rPr lang="en-US" dirty="0"/>
              <a:t> your email address </a:t>
            </a:r>
            <a:r>
              <a:rPr lang="en-US" dirty="0" err="1"/>
              <a:t>hereXX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856848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FFFFA-9188-4FA3-8956-85F7AA060B75}" type="datetimeFigureOut">
              <a:rPr lang="en-GB" smtClean="0"/>
              <a:t>05/07/2022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A9732-8006-40DC-971A-238D94BB68A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64895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FFFFA-9188-4FA3-8956-85F7AA060B75}" type="datetimeFigureOut">
              <a:rPr lang="en-GB" smtClean="0"/>
              <a:t>05/07/2022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A9732-8006-40DC-971A-238D94BB68A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08543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FFFFA-9188-4FA3-8956-85F7AA060B75}" type="datetimeFigureOut">
              <a:rPr lang="en-GB" smtClean="0"/>
              <a:t>05/07/2022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A9732-8006-40DC-971A-238D94BB68A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16121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FFFFA-9188-4FA3-8956-85F7AA060B75}" type="datetimeFigureOut">
              <a:rPr lang="en-GB" smtClean="0"/>
              <a:t>05/07/2022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A9732-8006-40DC-971A-238D94BB68A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72005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7/5/2022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2859584-8B66-4E46-9972-3277001DB974}"/>
              </a:ext>
            </a:extLst>
          </p:cNvPr>
          <p:cNvGrpSpPr/>
          <p:nvPr userDrawn="1"/>
        </p:nvGrpSpPr>
        <p:grpSpPr>
          <a:xfrm>
            <a:off x="-76555" y="5210629"/>
            <a:ext cx="12268555" cy="1809104"/>
            <a:chOff x="-57416" y="5210629"/>
            <a:chExt cx="9201416" cy="1809104"/>
          </a:xfrm>
        </p:grpSpPr>
        <p:pic>
          <p:nvPicPr>
            <p:cNvPr id="6" name="Picture 5" descr="A picture containing table&#10;&#10;Description automatically generated">
              <a:extLst>
                <a:ext uri="{FF2B5EF4-FFF2-40B4-BE49-F238E27FC236}">
                  <a16:creationId xmlns:a16="http://schemas.microsoft.com/office/drawing/2014/main" id="{311A2211-7ABD-478D-A64D-97930932262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5405" b="60383"/>
            <a:stretch/>
          </p:blipFill>
          <p:spPr>
            <a:xfrm>
              <a:off x="0" y="5210629"/>
              <a:ext cx="9144000" cy="1083178"/>
            </a:xfrm>
            <a:prstGeom prst="rect">
              <a:avLst/>
            </a:prstGeom>
            <a:ln>
              <a:noFill/>
            </a:ln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17CFB3C-E4CF-42A7-AE0D-A8B8E9C41EAB}"/>
                </a:ext>
              </a:extLst>
            </p:cNvPr>
            <p:cNvSpPr/>
            <p:nvPr userDrawn="1"/>
          </p:nvSpPr>
          <p:spPr>
            <a:xfrm>
              <a:off x="0" y="6145574"/>
              <a:ext cx="9144000" cy="712426"/>
            </a:xfrm>
            <a:prstGeom prst="rect">
              <a:avLst/>
            </a:prstGeom>
            <a:solidFill>
              <a:srgbClr val="1C24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8" name="Rectangle 8">
              <a:extLst>
                <a:ext uri="{FF2B5EF4-FFF2-40B4-BE49-F238E27FC236}">
                  <a16:creationId xmlns:a16="http://schemas.microsoft.com/office/drawing/2014/main" id="{F953077C-2A95-4B68-86C7-0EBDAF16E566}"/>
                </a:ext>
              </a:extLst>
            </p:cNvPr>
            <p:cNvSpPr/>
            <p:nvPr userDrawn="1"/>
          </p:nvSpPr>
          <p:spPr>
            <a:xfrm rot="258363">
              <a:off x="-57416" y="5893260"/>
              <a:ext cx="4444461" cy="1126473"/>
            </a:xfrm>
            <a:custGeom>
              <a:avLst/>
              <a:gdLst>
                <a:gd name="connsiteX0" fmla="*/ 0 w 4509473"/>
                <a:gd name="connsiteY0" fmla="*/ 0 h 1033538"/>
                <a:gd name="connsiteX1" fmla="*/ 4509473 w 4509473"/>
                <a:gd name="connsiteY1" fmla="*/ 0 h 1033538"/>
                <a:gd name="connsiteX2" fmla="*/ 4509473 w 4509473"/>
                <a:gd name="connsiteY2" fmla="*/ 1033538 h 1033538"/>
                <a:gd name="connsiteX3" fmla="*/ 0 w 4509473"/>
                <a:gd name="connsiteY3" fmla="*/ 1033538 h 1033538"/>
                <a:gd name="connsiteX4" fmla="*/ 0 w 4509473"/>
                <a:gd name="connsiteY4" fmla="*/ 0 h 1033538"/>
                <a:gd name="connsiteX0" fmla="*/ 70263 w 4509473"/>
                <a:gd name="connsiteY0" fmla="*/ 0 h 1115244"/>
                <a:gd name="connsiteX1" fmla="*/ 4509473 w 4509473"/>
                <a:gd name="connsiteY1" fmla="*/ 81706 h 1115244"/>
                <a:gd name="connsiteX2" fmla="*/ 4509473 w 4509473"/>
                <a:gd name="connsiteY2" fmla="*/ 1115244 h 1115244"/>
                <a:gd name="connsiteX3" fmla="*/ 0 w 4509473"/>
                <a:gd name="connsiteY3" fmla="*/ 1115244 h 1115244"/>
                <a:gd name="connsiteX4" fmla="*/ 70263 w 4509473"/>
                <a:gd name="connsiteY4" fmla="*/ 0 h 1115244"/>
                <a:gd name="connsiteX0" fmla="*/ 0 w 4439210"/>
                <a:gd name="connsiteY0" fmla="*/ 0 h 1126473"/>
                <a:gd name="connsiteX1" fmla="*/ 4439210 w 4439210"/>
                <a:gd name="connsiteY1" fmla="*/ 81706 h 1126473"/>
                <a:gd name="connsiteX2" fmla="*/ 4439210 w 4439210"/>
                <a:gd name="connsiteY2" fmla="*/ 1115244 h 1126473"/>
                <a:gd name="connsiteX3" fmla="*/ 97742 w 4439210"/>
                <a:gd name="connsiteY3" fmla="*/ 1126473 h 1126473"/>
                <a:gd name="connsiteX4" fmla="*/ 0 w 4439210"/>
                <a:gd name="connsiteY4" fmla="*/ 0 h 1126473"/>
                <a:gd name="connsiteX0" fmla="*/ 0 w 4444461"/>
                <a:gd name="connsiteY0" fmla="*/ 0 h 1126473"/>
                <a:gd name="connsiteX1" fmla="*/ 4439210 w 4444461"/>
                <a:gd name="connsiteY1" fmla="*/ 81706 h 1126473"/>
                <a:gd name="connsiteX2" fmla="*/ 4444461 w 4444461"/>
                <a:gd name="connsiteY2" fmla="*/ 804411 h 1126473"/>
                <a:gd name="connsiteX3" fmla="*/ 97742 w 4444461"/>
                <a:gd name="connsiteY3" fmla="*/ 1126473 h 1126473"/>
                <a:gd name="connsiteX4" fmla="*/ 0 w 4444461"/>
                <a:gd name="connsiteY4" fmla="*/ 0 h 1126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44461" h="1126473">
                  <a:moveTo>
                    <a:pt x="0" y="0"/>
                  </a:moveTo>
                  <a:lnTo>
                    <a:pt x="4439210" y="81706"/>
                  </a:lnTo>
                  <a:cubicBezTo>
                    <a:pt x="4440960" y="322608"/>
                    <a:pt x="4442711" y="563509"/>
                    <a:pt x="4444461" y="804411"/>
                  </a:cubicBezTo>
                  <a:lnTo>
                    <a:pt x="97742" y="11264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C24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</p:grpSp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4E903DB9-648D-4BD8-8068-69A24DE14BB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5509" y="5924829"/>
            <a:ext cx="3576982" cy="796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613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FFFFA-9188-4FA3-8956-85F7AA060B75}" type="datetimeFigureOut">
              <a:rPr lang="en-GB" smtClean="0"/>
              <a:t>05/07/2022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A9732-8006-40DC-971A-238D94BB68A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58907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FFFFA-9188-4FA3-8956-85F7AA060B75}" type="datetimeFigureOut">
              <a:rPr lang="en-GB" smtClean="0"/>
              <a:t>05/07/2022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A9732-8006-40DC-971A-238D94BB68A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8517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AFFFFA-9188-4FA3-8956-85F7AA060B75}" type="datetimeFigureOut">
              <a:rPr lang="en-GB" smtClean="0"/>
              <a:t>05/07/2022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1A9732-8006-40DC-971A-238D94BB68A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4732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61" r:id="rId14"/>
    <p:sldLayoutId id="2147483668" r:id="rId15"/>
    <p:sldLayoutId id="2147483669" r:id="rId16"/>
    <p:sldLayoutId id="2147483670" r:id="rId17"/>
    <p:sldLayoutId id="2147483675" r:id="rId18"/>
    <p:sldLayoutId id="2147483673" r:id="rId19"/>
    <p:sldLayoutId id="2147483674" r:id="rId20"/>
    <p:sldLayoutId id="2147483671" r:id="rId2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errybox.org/routes_data/routes/north_sea_atlantic/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eutro-cube.cefas.co.uk/" TargetMode="External"/><Relationship Id="rId7" Type="http://schemas.openxmlformats.org/officeDocument/2006/relationships/hyperlink" Target="https://www.eumetsat.int/SACSO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s://eutro-cube.cefas.co.uk/" TargetMode="Externa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8.png"/><Relationship Id="rId4" Type="http://schemas.openxmlformats.org/officeDocument/2006/relationships/image" Target="../media/image3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D239589B-8820-43BD-AEF9-6B1919B99C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7995" y="1574800"/>
            <a:ext cx="11814005" cy="661230"/>
          </a:xfrm>
        </p:spPr>
        <p:txBody>
          <a:bodyPr>
            <a:normAutofit fontScale="62500" lnSpcReduction="20000"/>
          </a:bodyPr>
          <a:lstStyle/>
          <a:p>
            <a:r>
              <a:rPr lang="en-GB" dirty="0" err="1"/>
              <a:t>Dr.</a:t>
            </a:r>
            <a:r>
              <a:rPr lang="en-GB" dirty="0"/>
              <a:t> Tiago Silva - Physical Oceanographer                            </a:t>
            </a:r>
            <a:r>
              <a:rPr lang="en-GB" dirty="0" err="1"/>
              <a:t>AgriFoRwArdS</a:t>
            </a:r>
            <a:r>
              <a:rPr lang="en-GB" dirty="0"/>
              <a:t> Summer School 5-7-2022</a:t>
            </a:r>
          </a:p>
          <a:p>
            <a:r>
              <a:rPr lang="en-GB" dirty="0"/>
              <a:t>tiago.silva@cefas.co.uk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0016E7-9283-438A-81B7-7AE2306F3D0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Satellite Remote Sensing of the Ocean</a:t>
            </a:r>
          </a:p>
        </p:txBody>
      </p:sp>
    </p:spTree>
    <p:extLst>
      <p:ext uri="{BB962C8B-B14F-4D97-AF65-F5344CB8AC3E}">
        <p14:creationId xmlns:p14="http://schemas.microsoft.com/office/powerpoint/2010/main" val="26530853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9959617-C8B1-44ED-A802-612B962451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268052" y="4935145"/>
            <a:ext cx="8227871" cy="605410"/>
          </a:xfrm>
        </p:spPr>
        <p:txBody>
          <a:bodyPr>
            <a:normAutofit/>
          </a:bodyPr>
          <a:lstStyle/>
          <a:p>
            <a:r>
              <a:rPr lang="en-GB" dirty="0"/>
              <a:t>tom.karsten@cefas.co.uk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FACD281F-F1E0-4F64-A643-62BD6FE951F9}"/>
              </a:ext>
            </a:extLst>
          </p:cNvPr>
          <p:cNvSpPr txBox="1">
            <a:spLocks/>
          </p:cNvSpPr>
          <p:nvPr/>
        </p:nvSpPr>
        <p:spPr>
          <a:xfrm>
            <a:off x="1728301" y="4935145"/>
            <a:ext cx="539750" cy="4699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400" b="1" kern="1200">
                <a:solidFill>
                  <a:srgbClr val="00AAB4"/>
                </a:solidFill>
                <a:latin typeface="Aharoni" panose="02010803020104030203" pitchFamily="2" charset="-79"/>
                <a:ea typeface="+mn-ea"/>
                <a:cs typeface="Aharoni" panose="02010803020104030203" pitchFamily="2" charset="-79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@</a:t>
            </a:r>
          </a:p>
        </p:txBody>
      </p:sp>
    </p:spTree>
    <p:extLst>
      <p:ext uri="{BB962C8B-B14F-4D97-AF65-F5344CB8AC3E}">
        <p14:creationId xmlns:p14="http://schemas.microsoft.com/office/powerpoint/2010/main" val="41871764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3E122A5D-9AEA-FE9D-EB8A-5E346BFAF301}"/>
              </a:ext>
            </a:extLst>
          </p:cNvPr>
          <p:cNvSpPr txBox="1">
            <a:spLocks/>
          </p:cNvSpPr>
          <p:nvPr/>
        </p:nvSpPr>
        <p:spPr>
          <a:xfrm>
            <a:off x="838200" y="1222872"/>
            <a:ext cx="6752422" cy="49540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b="1" dirty="0"/>
              <a:t>Visible spectrum</a:t>
            </a:r>
            <a:r>
              <a:rPr lang="en-GB" dirty="0"/>
              <a:t>: can tell us about what is </a:t>
            </a:r>
            <a:r>
              <a:rPr lang="en-GB" i="1" dirty="0"/>
              <a:t>in</a:t>
            </a:r>
            <a:r>
              <a:rPr lang="en-GB" dirty="0"/>
              <a:t> the water: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dirty="0"/>
              <a:t>Sediment, Chlorophyll A, </a:t>
            </a:r>
          </a:p>
          <a:p>
            <a:pPr algn="l"/>
            <a:r>
              <a:rPr lang="en-GB" dirty="0"/>
              <a:t>dissolved organic matter</a:t>
            </a:r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05F88B63-C246-C688-77BF-A915BCFF59E5}"/>
              </a:ext>
            </a:extLst>
          </p:cNvPr>
          <p:cNvSpPr/>
          <p:nvPr/>
        </p:nvSpPr>
        <p:spPr>
          <a:xfrm flipH="1">
            <a:off x="6786390" y="2093205"/>
            <a:ext cx="4686396" cy="1178804"/>
          </a:xfrm>
          <a:custGeom>
            <a:avLst/>
            <a:gdLst>
              <a:gd name="connsiteX0" fmla="*/ 0 w 5221995"/>
              <a:gd name="connsiteY0" fmla="*/ 132202 h 1145754"/>
              <a:gd name="connsiteX1" fmla="*/ 44067 w 5221995"/>
              <a:gd name="connsiteY1" fmla="*/ 77118 h 1145754"/>
              <a:gd name="connsiteX2" fmla="*/ 176270 w 5221995"/>
              <a:gd name="connsiteY2" fmla="*/ 0 h 1145754"/>
              <a:gd name="connsiteX3" fmla="*/ 396607 w 5221995"/>
              <a:gd name="connsiteY3" fmla="*/ 55084 h 1145754"/>
              <a:gd name="connsiteX4" fmla="*/ 429658 w 5221995"/>
              <a:gd name="connsiteY4" fmla="*/ 132202 h 1145754"/>
              <a:gd name="connsiteX5" fmla="*/ 484742 w 5221995"/>
              <a:gd name="connsiteY5" fmla="*/ 176270 h 1145754"/>
              <a:gd name="connsiteX6" fmla="*/ 517793 w 5221995"/>
              <a:gd name="connsiteY6" fmla="*/ 209320 h 1145754"/>
              <a:gd name="connsiteX7" fmla="*/ 605928 w 5221995"/>
              <a:gd name="connsiteY7" fmla="*/ 121185 h 1145754"/>
              <a:gd name="connsiteX8" fmla="*/ 627961 w 5221995"/>
              <a:gd name="connsiteY8" fmla="*/ 154236 h 1145754"/>
              <a:gd name="connsiteX9" fmla="*/ 694063 w 5221995"/>
              <a:gd name="connsiteY9" fmla="*/ 264405 h 1145754"/>
              <a:gd name="connsiteX10" fmla="*/ 738130 w 5221995"/>
              <a:gd name="connsiteY10" fmla="*/ 319489 h 1145754"/>
              <a:gd name="connsiteX11" fmla="*/ 848299 w 5221995"/>
              <a:gd name="connsiteY11" fmla="*/ 396607 h 1145754"/>
              <a:gd name="connsiteX12" fmla="*/ 892366 w 5221995"/>
              <a:gd name="connsiteY12" fmla="*/ 418641 h 1145754"/>
              <a:gd name="connsiteX13" fmla="*/ 1002535 w 5221995"/>
              <a:gd name="connsiteY13" fmla="*/ 473725 h 1145754"/>
              <a:gd name="connsiteX14" fmla="*/ 1344058 w 5221995"/>
              <a:gd name="connsiteY14" fmla="*/ 484742 h 1145754"/>
              <a:gd name="connsiteX15" fmla="*/ 1630496 w 5221995"/>
              <a:gd name="connsiteY15" fmla="*/ 495759 h 1145754"/>
              <a:gd name="connsiteX16" fmla="*/ 1707614 w 5221995"/>
              <a:gd name="connsiteY16" fmla="*/ 539826 h 1145754"/>
              <a:gd name="connsiteX17" fmla="*/ 1718631 w 5221995"/>
              <a:gd name="connsiteY17" fmla="*/ 572877 h 1145754"/>
              <a:gd name="connsiteX18" fmla="*/ 1740665 w 5221995"/>
              <a:gd name="connsiteY18" fmla="*/ 616944 h 1145754"/>
              <a:gd name="connsiteX19" fmla="*/ 1773716 w 5221995"/>
              <a:gd name="connsiteY19" fmla="*/ 661012 h 1145754"/>
              <a:gd name="connsiteX20" fmla="*/ 1861851 w 5221995"/>
              <a:gd name="connsiteY20" fmla="*/ 848299 h 1145754"/>
              <a:gd name="connsiteX21" fmla="*/ 1894901 w 5221995"/>
              <a:gd name="connsiteY21" fmla="*/ 903383 h 1145754"/>
              <a:gd name="connsiteX22" fmla="*/ 1905918 w 5221995"/>
              <a:gd name="connsiteY22" fmla="*/ 936434 h 1145754"/>
              <a:gd name="connsiteX23" fmla="*/ 1961002 w 5221995"/>
              <a:gd name="connsiteY23" fmla="*/ 1002535 h 1145754"/>
              <a:gd name="connsiteX24" fmla="*/ 2093205 w 5221995"/>
              <a:gd name="connsiteY24" fmla="*/ 1101687 h 1145754"/>
              <a:gd name="connsiteX25" fmla="*/ 3172858 w 5221995"/>
              <a:gd name="connsiteY25" fmla="*/ 1112703 h 1145754"/>
              <a:gd name="connsiteX26" fmla="*/ 3657600 w 5221995"/>
              <a:gd name="connsiteY26" fmla="*/ 1134737 h 1145754"/>
              <a:gd name="connsiteX27" fmla="*/ 5221995 w 5221995"/>
              <a:gd name="connsiteY27" fmla="*/ 1145754 h 1145754"/>
              <a:gd name="connsiteX0" fmla="*/ 0 w 5221995"/>
              <a:gd name="connsiteY0" fmla="*/ 132202 h 1145754"/>
              <a:gd name="connsiteX1" fmla="*/ 44067 w 5221995"/>
              <a:gd name="connsiteY1" fmla="*/ 77118 h 1145754"/>
              <a:gd name="connsiteX2" fmla="*/ 176270 w 5221995"/>
              <a:gd name="connsiteY2" fmla="*/ 0 h 1145754"/>
              <a:gd name="connsiteX3" fmla="*/ 396607 w 5221995"/>
              <a:gd name="connsiteY3" fmla="*/ 55084 h 1145754"/>
              <a:gd name="connsiteX4" fmla="*/ 429658 w 5221995"/>
              <a:gd name="connsiteY4" fmla="*/ 132202 h 1145754"/>
              <a:gd name="connsiteX5" fmla="*/ 484742 w 5221995"/>
              <a:gd name="connsiteY5" fmla="*/ 176270 h 1145754"/>
              <a:gd name="connsiteX6" fmla="*/ 517793 w 5221995"/>
              <a:gd name="connsiteY6" fmla="*/ 209320 h 1145754"/>
              <a:gd name="connsiteX7" fmla="*/ 605928 w 5221995"/>
              <a:gd name="connsiteY7" fmla="*/ 121185 h 1145754"/>
              <a:gd name="connsiteX8" fmla="*/ 627961 w 5221995"/>
              <a:gd name="connsiteY8" fmla="*/ 154236 h 1145754"/>
              <a:gd name="connsiteX9" fmla="*/ 694063 w 5221995"/>
              <a:gd name="connsiteY9" fmla="*/ 264405 h 1145754"/>
              <a:gd name="connsiteX10" fmla="*/ 738130 w 5221995"/>
              <a:gd name="connsiteY10" fmla="*/ 319489 h 1145754"/>
              <a:gd name="connsiteX11" fmla="*/ 848299 w 5221995"/>
              <a:gd name="connsiteY11" fmla="*/ 396607 h 1145754"/>
              <a:gd name="connsiteX12" fmla="*/ 892366 w 5221995"/>
              <a:gd name="connsiteY12" fmla="*/ 418641 h 1145754"/>
              <a:gd name="connsiteX13" fmla="*/ 1002535 w 5221995"/>
              <a:gd name="connsiteY13" fmla="*/ 473725 h 1145754"/>
              <a:gd name="connsiteX14" fmla="*/ 1344058 w 5221995"/>
              <a:gd name="connsiteY14" fmla="*/ 484742 h 1145754"/>
              <a:gd name="connsiteX15" fmla="*/ 1729647 w 5221995"/>
              <a:gd name="connsiteY15" fmla="*/ 539826 h 1145754"/>
              <a:gd name="connsiteX16" fmla="*/ 1707614 w 5221995"/>
              <a:gd name="connsiteY16" fmla="*/ 539826 h 1145754"/>
              <a:gd name="connsiteX17" fmla="*/ 1718631 w 5221995"/>
              <a:gd name="connsiteY17" fmla="*/ 572877 h 1145754"/>
              <a:gd name="connsiteX18" fmla="*/ 1740665 w 5221995"/>
              <a:gd name="connsiteY18" fmla="*/ 616944 h 1145754"/>
              <a:gd name="connsiteX19" fmla="*/ 1773716 w 5221995"/>
              <a:gd name="connsiteY19" fmla="*/ 661012 h 1145754"/>
              <a:gd name="connsiteX20" fmla="*/ 1861851 w 5221995"/>
              <a:gd name="connsiteY20" fmla="*/ 848299 h 1145754"/>
              <a:gd name="connsiteX21" fmla="*/ 1894901 w 5221995"/>
              <a:gd name="connsiteY21" fmla="*/ 903383 h 1145754"/>
              <a:gd name="connsiteX22" fmla="*/ 1905918 w 5221995"/>
              <a:gd name="connsiteY22" fmla="*/ 936434 h 1145754"/>
              <a:gd name="connsiteX23" fmla="*/ 1961002 w 5221995"/>
              <a:gd name="connsiteY23" fmla="*/ 1002535 h 1145754"/>
              <a:gd name="connsiteX24" fmla="*/ 2093205 w 5221995"/>
              <a:gd name="connsiteY24" fmla="*/ 1101687 h 1145754"/>
              <a:gd name="connsiteX25" fmla="*/ 3172858 w 5221995"/>
              <a:gd name="connsiteY25" fmla="*/ 1112703 h 1145754"/>
              <a:gd name="connsiteX26" fmla="*/ 3657600 w 5221995"/>
              <a:gd name="connsiteY26" fmla="*/ 1134737 h 1145754"/>
              <a:gd name="connsiteX27" fmla="*/ 5221995 w 5221995"/>
              <a:gd name="connsiteY27" fmla="*/ 1145754 h 1145754"/>
              <a:gd name="connsiteX0" fmla="*/ 0 w 5221995"/>
              <a:gd name="connsiteY0" fmla="*/ 132202 h 1145754"/>
              <a:gd name="connsiteX1" fmla="*/ 44067 w 5221995"/>
              <a:gd name="connsiteY1" fmla="*/ 77118 h 1145754"/>
              <a:gd name="connsiteX2" fmla="*/ 176270 w 5221995"/>
              <a:gd name="connsiteY2" fmla="*/ 0 h 1145754"/>
              <a:gd name="connsiteX3" fmla="*/ 396607 w 5221995"/>
              <a:gd name="connsiteY3" fmla="*/ 55084 h 1145754"/>
              <a:gd name="connsiteX4" fmla="*/ 429658 w 5221995"/>
              <a:gd name="connsiteY4" fmla="*/ 132202 h 1145754"/>
              <a:gd name="connsiteX5" fmla="*/ 484742 w 5221995"/>
              <a:gd name="connsiteY5" fmla="*/ 176270 h 1145754"/>
              <a:gd name="connsiteX6" fmla="*/ 517793 w 5221995"/>
              <a:gd name="connsiteY6" fmla="*/ 209320 h 1145754"/>
              <a:gd name="connsiteX7" fmla="*/ 605928 w 5221995"/>
              <a:gd name="connsiteY7" fmla="*/ 121185 h 1145754"/>
              <a:gd name="connsiteX8" fmla="*/ 627961 w 5221995"/>
              <a:gd name="connsiteY8" fmla="*/ 154236 h 1145754"/>
              <a:gd name="connsiteX9" fmla="*/ 694063 w 5221995"/>
              <a:gd name="connsiteY9" fmla="*/ 264405 h 1145754"/>
              <a:gd name="connsiteX10" fmla="*/ 738130 w 5221995"/>
              <a:gd name="connsiteY10" fmla="*/ 319489 h 1145754"/>
              <a:gd name="connsiteX11" fmla="*/ 848299 w 5221995"/>
              <a:gd name="connsiteY11" fmla="*/ 396607 h 1145754"/>
              <a:gd name="connsiteX12" fmla="*/ 892366 w 5221995"/>
              <a:gd name="connsiteY12" fmla="*/ 418641 h 1145754"/>
              <a:gd name="connsiteX13" fmla="*/ 1002535 w 5221995"/>
              <a:gd name="connsiteY13" fmla="*/ 473725 h 1145754"/>
              <a:gd name="connsiteX14" fmla="*/ 1344058 w 5221995"/>
              <a:gd name="connsiteY14" fmla="*/ 484742 h 1145754"/>
              <a:gd name="connsiteX15" fmla="*/ 1729647 w 5221995"/>
              <a:gd name="connsiteY15" fmla="*/ 539826 h 1145754"/>
              <a:gd name="connsiteX16" fmla="*/ 1707614 w 5221995"/>
              <a:gd name="connsiteY16" fmla="*/ 539826 h 1145754"/>
              <a:gd name="connsiteX17" fmla="*/ 1718631 w 5221995"/>
              <a:gd name="connsiteY17" fmla="*/ 572877 h 1145754"/>
              <a:gd name="connsiteX18" fmla="*/ 1773716 w 5221995"/>
              <a:gd name="connsiteY18" fmla="*/ 661012 h 1145754"/>
              <a:gd name="connsiteX19" fmla="*/ 1861851 w 5221995"/>
              <a:gd name="connsiteY19" fmla="*/ 848299 h 1145754"/>
              <a:gd name="connsiteX20" fmla="*/ 1894901 w 5221995"/>
              <a:gd name="connsiteY20" fmla="*/ 903383 h 1145754"/>
              <a:gd name="connsiteX21" fmla="*/ 1905918 w 5221995"/>
              <a:gd name="connsiteY21" fmla="*/ 936434 h 1145754"/>
              <a:gd name="connsiteX22" fmla="*/ 1961002 w 5221995"/>
              <a:gd name="connsiteY22" fmla="*/ 1002535 h 1145754"/>
              <a:gd name="connsiteX23" fmla="*/ 2093205 w 5221995"/>
              <a:gd name="connsiteY23" fmla="*/ 1101687 h 1145754"/>
              <a:gd name="connsiteX24" fmla="*/ 3172858 w 5221995"/>
              <a:gd name="connsiteY24" fmla="*/ 1112703 h 1145754"/>
              <a:gd name="connsiteX25" fmla="*/ 3657600 w 5221995"/>
              <a:gd name="connsiteY25" fmla="*/ 1134737 h 1145754"/>
              <a:gd name="connsiteX26" fmla="*/ 5221995 w 5221995"/>
              <a:gd name="connsiteY26" fmla="*/ 1145754 h 1145754"/>
              <a:gd name="connsiteX0" fmla="*/ 0 w 5221995"/>
              <a:gd name="connsiteY0" fmla="*/ 132202 h 1145754"/>
              <a:gd name="connsiteX1" fmla="*/ 44067 w 5221995"/>
              <a:gd name="connsiteY1" fmla="*/ 77118 h 1145754"/>
              <a:gd name="connsiteX2" fmla="*/ 176270 w 5221995"/>
              <a:gd name="connsiteY2" fmla="*/ 0 h 1145754"/>
              <a:gd name="connsiteX3" fmla="*/ 396607 w 5221995"/>
              <a:gd name="connsiteY3" fmla="*/ 55084 h 1145754"/>
              <a:gd name="connsiteX4" fmla="*/ 429658 w 5221995"/>
              <a:gd name="connsiteY4" fmla="*/ 132202 h 1145754"/>
              <a:gd name="connsiteX5" fmla="*/ 484742 w 5221995"/>
              <a:gd name="connsiteY5" fmla="*/ 176270 h 1145754"/>
              <a:gd name="connsiteX6" fmla="*/ 517793 w 5221995"/>
              <a:gd name="connsiteY6" fmla="*/ 209320 h 1145754"/>
              <a:gd name="connsiteX7" fmla="*/ 605928 w 5221995"/>
              <a:gd name="connsiteY7" fmla="*/ 121185 h 1145754"/>
              <a:gd name="connsiteX8" fmla="*/ 627961 w 5221995"/>
              <a:gd name="connsiteY8" fmla="*/ 154236 h 1145754"/>
              <a:gd name="connsiteX9" fmla="*/ 694063 w 5221995"/>
              <a:gd name="connsiteY9" fmla="*/ 264405 h 1145754"/>
              <a:gd name="connsiteX10" fmla="*/ 738130 w 5221995"/>
              <a:gd name="connsiteY10" fmla="*/ 319489 h 1145754"/>
              <a:gd name="connsiteX11" fmla="*/ 848299 w 5221995"/>
              <a:gd name="connsiteY11" fmla="*/ 396607 h 1145754"/>
              <a:gd name="connsiteX12" fmla="*/ 892366 w 5221995"/>
              <a:gd name="connsiteY12" fmla="*/ 418641 h 1145754"/>
              <a:gd name="connsiteX13" fmla="*/ 1002535 w 5221995"/>
              <a:gd name="connsiteY13" fmla="*/ 473725 h 1145754"/>
              <a:gd name="connsiteX14" fmla="*/ 1344058 w 5221995"/>
              <a:gd name="connsiteY14" fmla="*/ 484742 h 1145754"/>
              <a:gd name="connsiteX15" fmla="*/ 1729647 w 5221995"/>
              <a:gd name="connsiteY15" fmla="*/ 539826 h 1145754"/>
              <a:gd name="connsiteX16" fmla="*/ 1707614 w 5221995"/>
              <a:gd name="connsiteY16" fmla="*/ 539826 h 1145754"/>
              <a:gd name="connsiteX17" fmla="*/ 1773716 w 5221995"/>
              <a:gd name="connsiteY17" fmla="*/ 661012 h 1145754"/>
              <a:gd name="connsiteX18" fmla="*/ 1861851 w 5221995"/>
              <a:gd name="connsiteY18" fmla="*/ 848299 h 1145754"/>
              <a:gd name="connsiteX19" fmla="*/ 1894901 w 5221995"/>
              <a:gd name="connsiteY19" fmla="*/ 903383 h 1145754"/>
              <a:gd name="connsiteX20" fmla="*/ 1905918 w 5221995"/>
              <a:gd name="connsiteY20" fmla="*/ 936434 h 1145754"/>
              <a:gd name="connsiteX21" fmla="*/ 1961002 w 5221995"/>
              <a:gd name="connsiteY21" fmla="*/ 1002535 h 1145754"/>
              <a:gd name="connsiteX22" fmla="*/ 2093205 w 5221995"/>
              <a:gd name="connsiteY22" fmla="*/ 1101687 h 1145754"/>
              <a:gd name="connsiteX23" fmla="*/ 3172858 w 5221995"/>
              <a:gd name="connsiteY23" fmla="*/ 1112703 h 1145754"/>
              <a:gd name="connsiteX24" fmla="*/ 3657600 w 5221995"/>
              <a:gd name="connsiteY24" fmla="*/ 1134737 h 1145754"/>
              <a:gd name="connsiteX25" fmla="*/ 5221995 w 5221995"/>
              <a:gd name="connsiteY25" fmla="*/ 1145754 h 1145754"/>
              <a:gd name="connsiteX0" fmla="*/ 0 w 5221995"/>
              <a:gd name="connsiteY0" fmla="*/ 132202 h 1145754"/>
              <a:gd name="connsiteX1" fmla="*/ 44067 w 5221995"/>
              <a:gd name="connsiteY1" fmla="*/ 77118 h 1145754"/>
              <a:gd name="connsiteX2" fmla="*/ 176270 w 5221995"/>
              <a:gd name="connsiteY2" fmla="*/ 0 h 1145754"/>
              <a:gd name="connsiteX3" fmla="*/ 396607 w 5221995"/>
              <a:gd name="connsiteY3" fmla="*/ 55084 h 1145754"/>
              <a:gd name="connsiteX4" fmla="*/ 429658 w 5221995"/>
              <a:gd name="connsiteY4" fmla="*/ 132202 h 1145754"/>
              <a:gd name="connsiteX5" fmla="*/ 484742 w 5221995"/>
              <a:gd name="connsiteY5" fmla="*/ 176270 h 1145754"/>
              <a:gd name="connsiteX6" fmla="*/ 517793 w 5221995"/>
              <a:gd name="connsiteY6" fmla="*/ 209320 h 1145754"/>
              <a:gd name="connsiteX7" fmla="*/ 605928 w 5221995"/>
              <a:gd name="connsiteY7" fmla="*/ 121185 h 1145754"/>
              <a:gd name="connsiteX8" fmla="*/ 627961 w 5221995"/>
              <a:gd name="connsiteY8" fmla="*/ 154236 h 1145754"/>
              <a:gd name="connsiteX9" fmla="*/ 694063 w 5221995"/>
              <a:gd name="connsiteY9" fmla="*/ 264405 h 1145754"/>
              <a:gd name="connsiteX10" fmla="*/ 738130 w 5221995"/>
              <a:gd name="connsiteY10" fmla="*/ 319489 h 1145754"/>
              <a:gd name="connsiteX11" fmla="*/ 848299 w 5221995"/>
              <a:gd name="connsiteY11" fmla="*/ 396607 h 1145754"/>
              <a:gd name="connsiteX12" fmla="*/ 892366 w 5221995"/>
              <a:gd name="connsiteY12" fmla="*/ 418641 h 1145754"/>
              <a:gd name="connsiteX13" fmla="*/ 1002535 w 5221995"/>
              <a:gd name="connsiteY13" fmla="*/ 473725 h 1145754"/>
              <a:gd name="connsiteX14" fmla="*/ 1344058 w 5221995"/>
              <a:gd name="connsiteY14" fmla="*/ 484742 h 1145754"/>
              <a:gd name="connsiteX15" fmla="*/ 1729647 w 5221995"/>
              <a:gd name="connsiteY15" fmla="*/ 539826 h 1145754"/>
              <a:gd name="connsiteX16" fmla="*/ 1773716 w 5221995"/>
              <a:gd name="connsiteY16" fmla="*/ 661012 h 1145754"/>
              <a:gd name="connsiteX17" fmla="*/ 1861851 w 5221995"/>
              <a:gd name="connsiteY17" fmla="*/ 848299 h 1145754"/>
              <a:gd name="connsiteX18" fmla="*/ 1894901 w 5221995"/>
              <a:gd name="connsiteY18" fmla="*/ 903383 h 1145754"/>
              <a:gd name="connsiteX19" fmla="*/ 1905918 w 5221995"/>
              <a:gd name="connsiteY19" fmla="*/ 936434 h 1145754"/>
              <a:gd name="connsiteX20" fmla="*/ 1961002 w 5221995"/>
              <a:gd name="connsiteY20" fmla="*/ 1002535 h 1145754"/>
              <a:gd name="connsiteX21" fmla="*/ 2093205 w 5221995"/>
              <a:gd name="connsiteY21" fmla="*/ 1101687 h 1145754"/>
              <a:gd name="connsiteX22" fmla="*/ 3172858 w 5221995"/>
              <a:gd name="connsiteY22" fmla="*/ 1112703 h 1145754"/>
              <a:gd name="connsiteX23" fmla="*/ 3657600 w 5221995"/>
              <a:gd name="connsiteY23" fmla="*/ 1134737 h 1145754"/>
              <a:gd name="connsiteX24" fmla="*/ 5221995 w 5221995"/>
              <a:gd name="connsiteY24" fmla="*/ 1145754 h 1145754"/>
              <a:gd name="connsiteX0" fmla="*/ 0 w 5221995"/>
              <a:gd name="connsiteY0" fmla="*/ 132202 h 1145754"/>
              <a:gd name="connsiteX1" fmla="*/ 44067 w 5221995"/>
              <a:gd name="connsiteY1" fmla="*/ 77118 h 1145754"/>
              <a:gd name="connsiteX2" fmla="*/ 176270 w 5221995"/>
              <a:gd name="connsiteY2" fmla="*/ 0 h 1145754"/>
              <a:gd name="connsiteX3" fmla="*/ 396607 w 5221995"/>
              <a:gd name="connsiteY3" fmla="*/ 55084 h 1145754"/>
              <a:gd name="connsiteX4" fmla="*/ 429658 w 5221995"/>
              <a:gd name="connsiteY4" fmla="*/ 132202 h 1145754"/>
              <a:gd name="connsiteX5" fmla="*/ 484742 w 5221995"/>
              <a:gd name="connsiteY5" fmla="*/ 176270 h 1145754"/>
              <a:gd name="connsiteX6" fmla="*/ 517793 w 5221995"/>
              <a:gd name="connsiteY6" fmla="*/ 209320 h 1145754"/>
              <a:gd name="connsiteX7" fmla="*/ 605928 w 5221995"/>
              <a:gd name="connsiteY7" fmla="*/ 121185 h 1145754"/>
              <a:gd name="connsiteX8" fmla="*/ 627961 w 5221995"/>
              <a:gd name="connsiteY8" fmla="*/ 154236 h 1145754"/>
              <a:gd name="connsiteX9" fmla="*/ 694063 w 5221995"/>
              <a:gd name="connsiteY9" fmla="*/ 264405 h 1145754"/>
              <a:gd name="connsiteX10" fmla="*/ 738130 w 5221995"/>
              <a:gd name="connsiteY10" fmla="*/ 319489 h 1145754"/>
              <a:gd name="connsiteX11" fmla="*/ 848299 w 5221995"/>
              <a:gd name="connsiteY11" fmla="*/ 396607 h 1145754"/>
              <a:gd name="connsiteX12" fmla="*/ 892366 w 5221995"/>
              <a:gd name="connsiteY12" fmla="*/ 418641 h 1145754"/>
              <a:gd name="connsiteX13" fmla="*/ 1002535 w 5221995"/>
              <a:gd name="connsiteY13" fmla="*/ 473725 h 1145754"/>
              <a:gd name="connsiteX14" fmla="*/ 1344058 w 5221995"/>
              <a:gd name="connsiteY14" fmla="*/ 484742 h 1145754"/>
              <a:gd name="connsiteX15" fmla="*/ 1773716 w 5221995"/>
              <a:gd name="connsiteY15" fmla="*/ 661012 h 1145754"/>
              <a:gd name="connsiteX16" fmla="*/ 1861851 w 5221995"/>
              <a:gd name="connsiteY16" fmla="*/ 848299 h 1145754"/>
              <a:gd name="connsiteX17" fmla="*/ 1894901 w 5221995"/>
              <a:gd name="connsiteY17" fmla="*/ 903383 h 1145754"/>
              <a:gd name="connsiteX18" fmla="*/ 1905918 w 5221995"/>
              <a:gd name="connsiteY18" fmla="*/ 936434 h 1145754"/>
              <a:gd name="connsiteX19" fmla="*/ 1961002 w 5221995"/>
              <a:gd name="connsiteY19" fmla="*/ 1002535 h 1145754"/>
              <a:gd name="connsiteX20" fmla="*/ 2093205 w 5221995"/>
              <a:gd name="connsiteY20" fmla="*/ 1101687 h 1145754"/>
              <a:gd name="connsiteX21" fmla="*/ 3172858 w 5221995"/>
              <a:gd name="connsiteY21" fmla="*/ 1112703 h 1145754"/>
              <a:gd name="connsiteX22" fmla="*/ 3657600 w 5221995"/>
              <a:gd name="connsiteY22" fmla="*/ 1134737 h 1145754"/>
              <a:gd name="connsiteX23" fmla="*/ 5221995 w 5221995"/>
              <a:gd name="connsiteY23" fmla="*/ 1145754 h 1145754"/>
              <a:gd name="connsiteX0" fmla="*/ 0 w 5221995"/>
              <a:gd name="connsiteY0" fmla="*/ 132202 h 1145754"/>
              <a:gd name="connsiteX1" fmla="*/ 44067 w 5221995"/>
              <a:gd name="connsiteY1" fmla="*/ 77118 h 1145754"/>
              <a:gd name="connsiteX2" fmla="*/ 176270 w 5221995"/>
              <a:gd name="connsiteY2" fmla="*/ 0 h 1145754"/>
              <a:gd name="connsiteX3" fmla="*/ 396607 w 5221995"/>
              <a:gd name="connsiteY3" fmla="*/ 55084 h 1145754"/>
              <a:gd name="connsiteX4" fmla="*/ 429658 w 5221995"/>
              <a:gd name="connsiteY4" fmla="*/ 132202 h 1145754"/>
              <a:gd name="connsiteX5" fmla="*/ 484742 w 5221995"/>
              <a:gd name="connsiteY5" fmla="*/ 176270 h 1145754"/>
              <a:gd name="connsiteX6" fmla="*/ 517793 w 5221995"/>
              <a:gd name="connsiteY6" fmla="*/ 209320 h 1145754"/>
              <a:gd name="connsiteX7" fmla="*/ 605928 w 5221995"/>
              <a:gd name="connsiteY7" fmla="*/ 121185 h 1145754"/>
              <a:gd name="connsiteX8" fmla="*/ 627961 w 5221995"/>
              <a:gd name="connsiteY8" fmla="*/ 154236 h 1145754"/>
              <a:gd name="connsiteX9" fmla="*/ 694063 w 5221995"/>
              <a:gd name="connsiteY9" fmla="*/ 264405 h 1145754"/>
              <a:gd name="connsiteX10" fmla="*/ 738130 w 5221995"/>
              <a:gd name="connsiteY10" fmla="*/ 319489 h 1145754"/>
              <a:gd name="connsiteX11" fmla="*/ 848299 w 5221995"/>
              <a:gd name="connsiteY11" fmla="*/ 396607 h 1145754"/>
              <a:gd name="connsiteX12" fmla="*/ 892366 w 5221995"/>
              <a:gd name="connsiteY12" fmla="*/ 418641 h 1145754"/>
              <a:gd name="connsiteX13" fmla="*/ 1002535 w 5221995"/>
              <a:gd name="connsiteY13" fmla="*/ 473725 h 1145754"/>
              <a:gd name="connsiteX14" fmla="*/ 1344058 w 5221995"/>
              <a:gd name="connsiteY14" fmla="*/ 484742 h 1145754"/>
              <a:gd name="connsiteX15" fmla="*/ 1762699 w 5221995"/>
              <a:gd name="connsiteY15" fmla="*/ 561860 h 1145754"/>
              <a:gd name="connsiteX16" fmla="*/ 1861851 w 5221995"/>
              <a:gd name="connsiteY16" fmla="*/ 848299 h 1145754"/>
              <a:gd name="connsiteX17" fmla="*/ 1894901 w 5221995"/>
              <a:gd name="connsiteY17" fmla="*/ 903383 h 1145754"/>
              <a:gd name="connsiteX18" fmla="*/ 1905918 w 5221995"/>
              <a:gd name="connsiteY18" fmla="*/ 936434 h 1145754"/>
              <a:gd name="connsiteX19" fmla="*/ 1961002 w 5221995"/>
              <a:gd name="connsiteY19" fmla="*/ 1002535 h 1145754"/>
              <a:gd name="connsiteX20" fmla="*/ 2093205 w 5221995"/>
              <a:gd name="connsiteY20" fmla="*/ 1101687 h 1145754"/>
              <a:gd name="connsiteX21" fmla="*/ 3172858 w 5221995"/>
              <a:gd name="connsiteY21" fmla="*/ 1112703 h 1145754"/>
              <a:gd name="connsiteX22" fmla="*/ 3657600 w 5221995"/>
              <a:gd name="connsiteY22" fmla="*/ 1134737 h 1145754"/>
              <a:gd name="connsiteX23" fmla="*/ 5221995 w 5221995"/>
              <a:gd name="connsiteY23" fmla="*/ 1145754 h 1145754"/>
              <a:gd name="connsiteX0" fmla="*/ 0 w 5221995"/>
              <a:gd name="connsiteY0" fmla="*/ 132202 h 1145754"/>
              <a:gd name="connsiteX1" fmla="*/ 44067 w 5221995"/>
              <a:gd name="connsiteY1" fmla="*/ 77118 h 1145754"/>
              <a:gd name="connsiteX2" fmla="*/ 176270 w 5221995"/>
              <a:gd name="connsiteY2" fmla="*/ 0 h 1145754"/>
              <a:gd name="connsiteX3" fmla="*/ 396607 w 5221995"/>
              <a:gd name="connsiteY3" fmla="*/ 55084 h 1145754"/>
              <a:gd name="connsiteX4" fmla="*/ 429658 w 5221995"/>
              <a:gd name="connsiteY4" fmla="*/ 132202 h 1145754"/>
              <a:gd name="connsiteX5" fmla="*/ 484742 w 5221995"/>
              <a:gd name="connsiteY5" fmla="*/ 176270 h 1145754"/>
              <a:gd name="connsiteX6" fmla="*/ 517793 w 5221995"/>
              <a:gd name="connsiteY6" fmla="*/ 209320 h 1145754"/>
              <a:gd name="connsiteX7" fmla="*/ 605928 w 5221995"/>
              <a:gd name="connsiteY7" fmla="*/ 121185 h 1145754"/>
              <a:gd name="connsiteX8" fmla="*/ 627961 w 5221995"/>
              <a:gd name="connsiteY8" fmla="*/ 154236 h 1145754"/>
              <a:gd name="connsiteX9" fmla="*/ 694063 w 5221995"/>
              <a:gd name="connsiteY9" fmla="*/ 264405 h 1145754"/>
              <a:gd name="connsiteX10" fmla="*/ 738130 w 5221995"/>
              <a:gd name="connsiteY10" fmla="*/ 319489 h 1145754"/>
              <a:gd name="connsiteX11" fmla="*/ 848299 w 5221995"/>
              <a:gd name="connsiteY11" fmla="*/ 396607 h 1145754"/>
              <a:gd name="connsiteX12" fmla="*/ 892366 w 5221995"/>
              <a:gd name="connsiteY12" fmla="*/ 418641 h 1145754"/>
              <a:gd name="connsiteX13" fmla="*/ 1002535 w 5221995"/>
              <a:gd name="connsiteY13" fmla="*/ 473725 h 1145754"/>
              <a:gd name="connsiteX14" fmla="*/ 1344058 w 5221995"/>
              <a:gd name="connsiteY14" fmla="*/ 484742 h 1145754"/>
              <a:gd name="connsiteX15" fmla="*/ 1674564 w 5221995"/>
              <a:gd name="connsiteY15" fmla="*/ 616944 h 1145754"/>
              <a:gd name="connsiteX16" fmla="*/ 1861851 w 5221995"/>
              <a:gd name="connsiteY16" fmla="*/ 848299 h 1145754"/>
              <a:gd name="connsiteX17" fmla="*/ 1894901 w 5221995"/>
              <a:gd name="connsiteY17" fmla="*/ 903383 h 1145754"/>
              <a:gd name="connsiteX18" fmla="*/ 1905918 w 5221995"/>
              <a:gd name="connsiteY18" fmla="*/ 936434 h 1145754"/>
              <a:gd name="connsiteX19" fmla="*/ 1961002 w 5221995"/>
              <a:gd name="connsiteY19" fmla="*/ 1002535 h 1145754"/>
              <a:gd name="connsiteX20" fmla="*/ 2093205 w 5221995"/>
              <a:gd name="connsiteY20" fmla="*/ 1101687 h 1145754"/>
              <a:gd name="connsiteX21" fmla="*/ 3172858 w 5221995"/>
              <a:gd name="connsiteY21" fmla="*/ 1112703 h 1145754"/>
              <a:gd name="connsiteX22" fmla="*/ 3657600 w 5221995"/>
              <a:gd name="connsiteY22" fmla="*/ 1134737 h 1145754"/>
              <a:gd name="connsiteX23" fmla="*/ 5221995 w 5221995"/>
              <a:gd name="connsiteY23" fmla="*/ 1145754 h 1145754"/>
              <a:gd name="connsiteX0" fmla="*/ 0 w 5221995"/>
              <a:gd name="connsiteY0" fmla="*/ 132202 h 1145754"/>
              <a:gd name="connsiteX1" fmla="*/ 44067 w 5221995"/>
              <a:gd name="connsiteY1" fmla="*/ 77118 h 1145754"/>
              <a:gd name="connsiteX2" fmla="*/ 176270 w 5221995"/>
              <a:gd name="connsiteY2" fmla="*/ 0 h 1145754"/>
              <a:gd name="connsiteX3" fmla="*/ 396607 w 5221995"/>
              <a:gd name="connsiteY3" fmla="*/ 55084 h 1145754"/>
              <a:gd name="connsiteX4" fmla="*/ 429658 w 5221995"/>
              <a:gd name="connsiteY4" fmla="*/ 132202 h 1145754"/>
              <a:gd name="connsiteX5" fmla="*/ 484742 w 5221995"/>
              <a:gd name="connsiteY5" fmla="*/ 176270 h 1145754"/>
              <a:gd name="connsiteX6" fmla="*/ 517793 w 5221995"/>
              <a:gd name="connsiteY6" fmla="*/ 209320 h 1145754"/>
              <a:gd name="connsiteX7" fmla="*/ 605928 w 5221995"/>
              <a:gd name="connsiteY7" fmla="*/ 121185 h 1145754"/>
              <a:gd name="connsiteX8" fmla="*/ 627961 w 5221995"/>
              <a:gd name="connsiteY8" fmla="*/ 154236 h 1145754"/>
              <a:gd name="connsiteX9" fmla="*/ 694063 w 5221995"/>
              <a:gd name="connsiteY9" fmla="*/ 264405 h 1145754"/>
              <a:gd name="connsiteX10" fmla="*/ 738130 w 5221995"/>
              <a:gd name="connsiteY10" fmla="*/ 319489 h 1145754"/>
              <a:gd name="connsiteX11" fmla="*/ 848299 w 5221995"/>
              <a:gd name="connsiteY11" fmla="*/ 396607 h 1145754"/>
              <a:gd name="connsiteX12" fmla="*/ 892366 w 5221995"/>
              <a:gd name="connsiteY12" fmla="*/ 418641 h 1145754"/>
              <a:gd name="connsiteX13" fmla="*/ 1002535 w 5221995"/>
              <a:gd name="connsiteY13" fmla="*/ 473725 h 1145754"/>
              <a:gd name="connsiteX14" fmla="*/ 1344058 w 5221995"/>
              <a:gd name="connsiteY14" fmla="*/ 484742 h 1145754"/>
              <a:gd name="connsiteX15" fmla="*/ 1674564 w 5221995"/>
              <a:gd name="connsiteY15" fmla="*/ 616944 h 1145754"/>
              <a:gd name="connsiteX16" fmla="*/ 1861851 w 5221995"/>
              <a:gd name="connsiteY16" fmla="*/ 848299 h 1145754"/>
              <a:gd name="connsiteX17" fmla="*/ 1894901 w 5221995"/>
              <a:gd name="connsiteY17" fmla="*/ 903383 h 1145754"/>
              <a:gd name="connsiteX18" fmla="*/ 1905918 w 5221995"/>
              <a:gd name="connsiteY18" fmla="*/ 936434 h 1145754"/>
              <a:gd name="connsiteX19" fmla="*/ 2093205 w 5221995"/>
              <a:gd name="connsiteY19" fmla="*/ 1101687 h 1145754"/>
              <a:gd name="connsiteX20" fmla="*/ 3172858 w 5221995"/>
              <a:gd name="connsiteY20" fmla="*/ 1112703 h 1145754"/>
              <a:gd name="connsiteX21" fmla="*/ 3657600 w 5221995"/>
              <a:gd name="connsiteY21" fmla="*/ 1134737 h 1145754"/>
              <a:gd name="connsiteX22" fmla="*/ 5221995 w 5221995"/>
              <a:gd name="connsiteY22" fmla="*/ 1145754 h 1145754"/>
              <a:gd name="connsiteX0" fmla="*/ 0 w 5221995"/>
              <a:gd name="connsiteY0" fmla="*/ 132202 h 1145754"/>
              <a:gd name="connsiteX1" fmla="*/ 44067 w 5221995"/>
              <a:gd name="connsiteY1" fmla="*/ 77118 h 1145754"/>
              <a:gd name="connsiteX2" fmla="*/ 176270 w 5221995"/>
              <a:gd name="connsiteY2" fmla="*/ 0 h 1145754"/>
              <a:gd name="connsiteX3" fmla="*/ 396607 w 5221995"/>
              <a:gd name="connsiteY3" fmla="*/ 55084 h 1145754"/>
              <a:gd name="connsiteX4" fmla="*/ 429658 w 5221995"/>
              <a:gd name="connsiteY4" fmla="*/ 132202 h 1145754"/>
              <a:gd name="connsiteX5" fmla="*/ 484742 w 5221995"/>
              <a:gd name="connsiteY5" fmla="*/ 176270 h 1145754"/>
              <a:gd name="connsiteX6" fmla="*/ 517793 w 5221995"/>
              <a:gd name="connsiteY6" fmla="*/ 209320 h 1145754"/>
              <a:gd name="connsiteX7" fmla="*/ 605928 w 5221995"/>
              <a:gd name="connsiteY7" fmla="*/ 121185 h 1145754"/>
              <a:gd name="connsiteX8" fmla="*/ 627961 w 5221995"/>
              <a:gd name="connsiteY8" fmla="*/ 154236 h 1145754"/>
              <a:gd name="connsiteX9" fmla="*/ 694063 w 5221995"/>
              <a:gd name="connsiteY9" fmla="*/ 264405 h 1145754"/>
              <a:gd name="connsiteX10" fmla="*/ 738130 w 5221995"/>
              <a:gd name="connsiteY10" fmla="*/ 319489 h 1145754"/>
              <a:gd name="connsiteX11" fmla="*/ 848299 w 5221995"/>
              <a:gd name="connsiteY11" fmla="*/ 396607 h 1145754"/>
              <a:gd name="connsiteX12" fmla="*/ 892366 w 5221995"/>
              <a:gd name="connsiteY12" fmla="*/ 418641 h 1145754"/>
              <a:gd name="connsiteX13" fmla="*/ 1002535 w 5221995"/>
              <a:gd name="connsiteY13" fmla="*/ 473725 h 1145754"/>
              <a:gd name="connsiteX14" fmla="*/ 1344058 w 5221995"/>
              <a:gd name="connsiteY14" fmla="*/ 484742 h 1145754"/>
              <a:gd name="connsiteX15" fmla="*/ 1674564 w 5221995"/>
              <a:gd name="connsiteY15" fmla="*/ 616944 h 1145754"/>
              <a:gd name="connsiteX16" fmla="*/ 1861851 w 5221995"/>
              <a:gd name="connsiteY16" fmla="*/ 848299 h 1145754"/>
              <a:gd name="connsiteX17" fmla="*/ 1894901 w 5221995"/>
              <a:gd name="connsiteY17" fmla="*/ 903383 h 1145754"/>
              <a:gd name="connsiteX18" fmla="*/ 2093205 w 5221995"/>
              <a:gd name="connsiteY18" fmla="*/ 1101687 h 1145754"/>
              <a:gd name="connsiteX19" fmla="*/ 3172858 w 5221995"/>
              <a:gd name="connsiteY19" fmla="*/ 1112703 h 1145754"/>
              <a:gd name="connsiteX20" fmla="*/ 3657600 w 5221995"/>
              <a:gd name="connsiteY20" fmla="*/ 1134737 h 1145754"/>
              <a:gd name="connsiteX21" fmla="*/ 5221995 w 5221995"/>
              <a:gd name="connsiteY21" fmla="*/ 1145754 h 1145754"/>
              <a:gd name="connsiteX0" fmla="*/ 0 w 5221995"/>
              <a:gd name="connsiteY0" fmla="*/ 132202 h 1145754"/>
              <a:gd name="connsiteX1" fmla="*/ 44067 w 5221995"/>
              <a:gd name="connsiteY1" fmla="*/ 77118 h 1145754"/>
              <a:gd name="connsiteX2" fmla="*/ 176270 w 5221995"/>
              <a:gd name="connsiteY2" fmla="*/ 0 h 1145754"/>
              <a:gd name="connsiteX3" fmla="*/ 396607 w 5221995"/>
              <a:gd name="connsiteY3" fmla="*/ 55084 h 1145754"/>
              <a:gd name="connsiteX4" fmla="*/ 429658 w 5221995"/>
              <a:gd name="connsiteY4" fmla="*/ 132202 h 1145754"/>
              <a:gd name="connsiteX5" fmla="*/ 484742 w 5221995"/>
              <a:gd name="connsiteY5" fmla="*/ 176270 h 1145754"/>
              <a:gd name="connsiteX6" fmla="*/ 517793 w 5221995"/>
              <a:gd name="connsiteY6" fmla="*/ 209320 h 1145754"/>
              <a:gd name="connsiteX7" fmla="*/ 605928 w 5221995"/>
              <a:gd name="connsiteY7" fmla="*/ 121185 h 1145754"/>
              <a:gd name="connsiteX8" fmla="*/ 627961 w 5221995"/>
              <a:gd name="connsiteY8" fmla="*/ 154236 h 1145754"/>
              <a:gd name="connsiteX9" fmla="*/ 694063 w 5221995"/>
              <a:gd name="connsiteY9" fmla="*/ 264405 h 1145754"/>
              <a:gd name="connsiteX10" fmla="*/ 738130 w 5221995"/>
              <a:gd name="connsiteY10" fmla="*/ 319489 h 1145754"/>
              <a:gd name="connsiteX11" fmla="*/ 848299 w 5221995"/>
              <a:gd name="connsiteY11" fmla="*/ 396607 h 1145754"/>
              <a:gd name="connsiteX12" fmla="*/ 892366 w 5221995"/>
              <a:gd name="connsiteY12" fmla="*/ 418641 h 1145754"/>
              <a:gd name="connsiteX13" fmla="*/ 1002535 w 5221995"/>
              <a:gd name="connsiteY13" fmla="*/ 473725 h 1145754"/>
              <a:gd name="connsiteX14" fmla="*/ 1344058 w 5221995"/>
              <a:gd name="connsiteY14" fmla="*/ 484742 h 1145754"/>
              <a:gd name="connsiteX15" fmla="*/ 1674564 w 5221995"/>
              <a:gd name="connsiteY15" fmla="*/ 616944 h 1145754"/>
              <a:gd name="connsiteX16" fmla="*/ 1861851 w 5221995"/>
              <a:gd name="connsiteY16" fmla="*/ 848299 h 1145754"/>
              <a:gd name="connsiteX17" fmla="*/ 2093205 w 5221995"/>
              <a:gd name="connsiteY17" fmla="*/ 1101687 h 1145754"/>
              <a:gd name="connsiteX18" fmla="*/ 3172858 w 5221995"/>
              <a:gd name="connsiteY18" fmla="*/ 1112703 h 1145754"/>
              <a:gd name="connsiteX19" fmla="*/ 3657600 w 5221995"/>
              <a:gd name="connsiteY19" fmla="*/ 1134737 h 1145754"/>
              <a:gd name="connsiteX20" fmla="*/ 5221995 w 5221995"/>
              <a:gd name="connsiteY20" fmla="*/ 1145754 h 1145754"/>
              <a:gd name="connsiteX0" fmla="*/ 0 w 5221995"/>
              <a:gd name="connsiteY0" fmla="*/ 132202 h 1178786"/>
              <a:gd name="connsiteX1" fmla="*/ 44067 w 5221995"/>
              <a:gd name="connsiteY1" fmla="*/ 77118 h 1178786"/>
              <a:gd name="connsiteX2" fmla="*/ 176270 w 5221995"/>
              <a:gd name="connsiteY2" fmla="*/ 0 h 1178786"/>
              <a:gd name="connsiteX3" fmla="*/ 396607 w 5221995"/>
              <a:gd name="connsiteY3" fmla="*/ 55084 h 1178786"/>
              <a:gd name="connsiteX4" fmla="*/ 429658 w 5221995"/>
              <a:gd name="connsiteY4" fmla="*/ 132202 h 1178786"/>
              <a:gd name="connsiteX5" fmla="*/ 484742 w 5221995"/>
              <a:gd name="connsiteY5" fmla="*/ 176270 h 1178786"/>
              <a:gd name="connsiteX6" fmla="*/ 517793 w 5221995"/>
              <a:gd name="connsiteY6" fmla="*/ 209320 h 1178786"/>
              <a:gd name="connsiteX7" fmla="*/ 605928 w 5221995"/>
              <a:gd name="connsiteY7" fmla="*/ 121185 h 1178786"/>
              <a:gd name="connsiteX8" fmla="*/ 627961 w 5221995"/>
              <a:gd name="connsiteY8" fmla="*/ 154236 h 1178786"/>
              <a:gd name="connsiteX9" fmla="*/ 694063 w 5221995"/>
              <a:gd name="connsiteY9" fmla="*/ 264405 h 1178786"/>
              <a:gd name="connsiteX10" fmla="*/ 738130 w 5221995"/>
              <a:gd name="connsiteY10" fmla="*/ 319489 h 1178786"/>
              <a:gd name="connsiteX11" fmla="*/ 848299 w 5221995"/>
              <a:gd name="connsiteY11" fmla="*/ 396607 h 1178786"/>
              <a:gd name="connsiteX12" fmla="*/ 892366 w 5221995"/>
              <a:gd name="connsiteY12" fmla="*/ 418641 h 1178786"/>
              <a:gd name="connsiteX13" fmla="*/ 1002535 w 5221995"/>
              <a:gd name="connsiteY13" fmla="*/ 473725 h 1178786"/>
              <a:gd name="connsiteX14" fmla="*/ 1344058 w 5221995"/>
              <a:gd name="connsiteY14" fmla="*/ 484742 h 1178786"/>
              <a:gd name="connsiteX15" fmla="*/ 1674564 w 5221995"/>
              <a:gd name="connsiteY15" fmla="*/ 616944 h 1178786"/>
              <a:gd name="connsiteX16" fmla="*/ 1861851 w 5221995"/>
              <a:gd name="connsiteY16" fmla="*/ 848299 h 1178786"/>
              <a:gd name="connsiteX17" fmla="*/ 2324559 w 5221995"/>
              <a:gd name="connsiteY17" fmla="*/ 1167788 h 1178786"/>
              <a:gd name="connsiteX18" fmla="*/ 3172858 w 5221995"/>
              <a:gd name="connsiteY18" fmla="*/ 1112703 h 1178786"/>
              <a:gd name="connsiteX19" fmla="*/ 3657600 w 5221995"/>
              <a:gd name="connsiteY19" fmla="*/ 1134737 h 1178786"/>
              <a:gd name="connsiteX20" fmla="*/ 5221995 w 5221995"/>
              <a:gd name="connsiteY20" fmla="*/ 1145754 h 1178786"/>
              <a:gd name="connsiteX0" fmla="*/ 0 w 5221995"/>
              <a:gd name="connsiteY0" fmla="*/ 132202 h 1145754"/>
              <a:gd name="connsiteX1" fmla="*/ 44067 w 5221995"/>
              <a:gd name="connsiteY1" fmla="*/ 77118 h 1145754"/>
              <a:gd name="connsiteX2" fmla="*/ 176270 w 5221995"/>
              <a:gd name="connsiteY2" fmla="*/ 0 h 1145754"/>
              <a:gd name="connsiteX3" fmla="*/ 396607 w 5221995"/>
              <a:gd name="connsiteY3" fmla="*/ 55084 h 1145754"/>
              <a:gd name="connsiteX4" fmla="*/ 429658 w 5221995"/>
              <a:gd name="connsiteY4" fmla="*/ 132202 h 1145754"/>
              <a:gd name="connsiteX5" fmla="*/ 484742 w 5221995"/>
              <a:gd name="connsiteY5" fmla="*/ 176270 h 1145754"/>
              <a:gd name="connsiteX6" fmla="*/ 517793 w 5221995"/>
              <a:gd name="connsiteY6" fmla="*/ 209320 h 1145754"/>
              <a:gd name="connsiteX7" fmla="*/ 605928 w 5221995"/>
              <a:gd name="connsiteY7" fmla="*/ 121185 h 1145754"/>
              <a:gd name="connsiteX8" fmla="*/ 627961 w 5221995"/>
              <a:gd name="connsiteY8" fmla="*/ 154236 h 1145754"/>
              <a:gd name="connsiteX9" fmla="*/ 694063 w 5221995"/>
              <a:gd name="connsiteY9" fmla="*/ 264405 h 1145754"/>
              <a:gd name="connsiteX10" fmla="*/ 738130 w 5221995"/>
              <a:gd name="connsiteY10" fmla="*/ 319489 h 1145754"/>
              <a:gd name="connsiteX11" fmla="*/ 848299 w 5221995"/>
              <a:gd name="connsiteY11" fmla="*/ 396607 h 1145754"/>
              <a:gd name="connsiteX12" fmla="*/ 892366 w 5221995"/>
              <a:gd name="connsiteY12" fmla="*/ 418641 h 1145754"/>
              <a:gd name="connsiteX13" fmla="*/ 1002535 w 5221995"/>
              <a:gd name="connsiteY13" fmla="*/ 473725 h 1145754"/>
              <a:gd name="connsiteX14" fmla="*/ 1344058 w 5221995"/>
              <a:gd name="connsiteY14" fmla="*/ 484742 h 1145754"/>
              <a:gd name="connsiteX15" fmla="*/ 1674564 w 5221995"/>
              <a:gd name="connsiteY15" fmla="*/ 616944 h 1145754"/>
              <a:gd name="connsiteX16" fmla="*/ 1861851 w 5221995"/>
              <a:gd name="connsiteY16" fmla="*/ 848299 h 1145754"/>
              <a:gd name="connsiteX17" fmla="*/ 2412694 w 5221995"/>
              <a:gd name="connsiteY17" fmla="*/ 1031773 h 1145754"/>
              <a:gd name="connsiteX18" fmla="*/ 3172858 w 5221995"/>
              <a:gd name="connsiteY18" fmla="*/ 1112703 h 1145754"/>
              <a:gd name="connsiteX19" fmla="*/ 3657600 w 5221995"/>
              <a:gd name="connsiteY19" fmla="*/ 1134737 h 1145754"/>
              <a:gd name="connsiteX20" fmla="*/ 5221995 w 5221995"/>
              <a:gd name="connsiteY20" fmla="*/ 1145754 h 1145754"/>
              <a:gd name="connsiteX0" fmla="*/ 0 w 5221995"/>
              <a:gd name="connsiteY0" fmla="*/ 132202 h 1145754"/>
              <a:gd name="connsiteX1" fmla="*/ 44067 w 5221995"/>
              <a:gd name="connsiteY1" fmla="*/ 77118 h 1145754"/>
              <a:gd name="connsiteX2" fmla="*/ 176270 w 5221995"/>
              <a:gd name="connsiteY2" fmla="*/ 0 h 1145754"/>
              <a:gd name="connsiteX3" fmla="*/ 396607 w 5221995"/>
              <a:gd name="connsiteY3" fmla="*/ 55084 h 1145754"/>
              <a:gd name="connsiteX4" fmla="*/ 429658 w 5221995"/>
              <a:gd name="connsiteY4" fmla="*/ 132202 h 1145754"/>
              <a:gd name="connsiteX5" fmla="*/ 484742 w 5221995"/>
              <a:gd name="connsiteY5" fmla="*/ 176270 h 1145754"/>
              <a:gd name="connsiteX6" fmla="*/ 517793 w 5221995"/>
              <a:gd name="connsiteY6" fmla="*/ 209320 h 1145754"/>
              <a:gd name="connsiteX7" fmla="*/ 605928 w 5221995"/>
              <a:gd name="connsiteY7" fmla="*/ 121185 h 1145754"/>
              <a:gd name="connsiteX8" fmla="*/ 694063 w 5221995"/>
              <a:gd name="connsiteY8" fmla="*/ 264405 h 1145754"/>
              <a:gd name="connsiteX9" fmla="*/ 738130 w 5221995"/>
              <a:gd name="connsiteY9" fmla="*/ 319489 h 1145754"/>
              <a:gd name="connsiteX10" fmla="*/ 848299 w 5221995"/>
              <a:gd name="connsiteY10" fmla="*/ 396607 h 1145754"/>
              <a:gd name="connsiteX11" fmla="*/ 892366 w 5221995"/>
              <a:gd name="connsiteY11" fmla="*/ 418641 h 1145754"/>
              <a:gd name="connsiteX12" fmla="*/ 1002535 w 5221995"/>
              <a:gd name="connsiteY12" fmla="*/ 473725 h 1145754"/>
              <a:gd name="connsiteX13" fmla="*/ 1344058 w 5221995"/>
              <a:gd name="connsiteY13" fmla="*/ 484742 h 1145754"/>
              <a:gd name="connsiteX14" fmla="*/ 1674564 w 5221995"/>
              <a:gd name="connsiteY14" fmla="*/ 616944 h 1145754"/>
              <a:gd name="connsiteX15" fmla="*/ 1861851 w 5221995"/>
              <a:gd name="connsiteY15" fmla="*/ 848299 h 1145754"/>
              <a:gd name="connsiteX16" fmla="*/ 2412694 w 5221995"/>
              <a:gd name="connsiteY16" fmla="*/ 1031773 h 1145754"/>
              <a:gd name="connsiteX17" fmla="*/ 3172858 w 5221995"/>
              <a:gd name="connsiteY17" fmla="*/ 1112703 h 1145754"/>
              <a:gd name="connsiteX18" fmla="*/ 3657600 w 5221995"/>
              <a:gd name="connsiteY18" fmla="*/ 1134737 h 1145754"/>
              <a:gd name="connsiteX19" fmla="*/ 5221995 w 5221995"/>
              <a:gd name="connsiteY19" fmla="*/ 1145754 h 1145754"/>
              <a:gd name="connsiteX0" fmla="*/ 0 w 5221995"/>
              <a:gd name="connsiteY0" fmla="*/ 132202 h 1145754"/>
              <a:gd name="connsiteX1" fmla="*/ 44067 w 5221995"/>
              <a:gd name="connsiteY1" fmla="*/ 77118 h 1145754"/>
              <a:gd name="connsiteX2" fmla="*/ 176270 w 5221995"/>
              <a:gd name="connsiteY2" fmla="*/ 0 h 1145754"/>
              <a:gd name="connsiteX3" fmla="*/ 396607 w 5221995"/>
              <a:gd name="connsiteY3" fmla="*/ 55084 h 1145754"/>
              <a:gd name="connsiteX4" fmla="*/ 429658 w 5221995"/>
              <a:gd name="connsiteY4" fmla="*/ 132202 h 1145754"/>
              <a:gd name="connsiteX5" fmla="*/ 484742 w 5221995"/>
              <a:gd name="connsiteY5" fmla="*/ 176270 h 1145754"/>
              <a:gd name="connsiteX6" fmla="*/ 517793 w 5221995"/>
              <a:gd name="connsiteY6" fmla="*/ 209320 h 1145754"/>
              <a:gd name="connsiteX7" fmla="*/ 694063 w 5221995"/>
              <a:gd name="connsiteY7" fmla="*/ 264405 h 1145754"/>
              <a:gd name="connsiteX8" fmla="*/ 738130 w 5221995"/>
              <a:gd name="connsiteY8" fmla="*/ 319489 h 1145754"/>
              <a:gd name="connsiteX9" fmla="*/ 848299 w 5221995"/>
              <a:gd name="connsiteY9" fmla="*/ 396607 h 1145754"/>
              <a:gd name="connsiteX10" fmla="*/ 892366 w 5221995"/>
              <a:gd name="connsiteY10" fmla="*/ 418641 h 1145754"/>
              <a:gd name="connsiteX11" fmla="*/ 1002535 w 5221995"/>
              <a:gd name="connsiteY11" fmla="*/ 473725 h 1145754"/>
              <a:gd name="connsiteX12" fmla="*/ 1344058 w 5221995"/>
              <a:gd name="connsiteY12" fmla="*/ 484742 h 1145754"/>
              <a:gd name="connsiteX13" fmla="*/ 1674564 w 5221995"/>
              <a:gd name="connsiteY13" fmla="*/ 616944 h 1145754"/>
              <a:gd name="connsiteX14" fmla="*/ 1861851 w 5221995"/>
              <a:gd name="connsiteY14" fmla="*/ 848299 h 1145754"/>
              <a:gd name="connsiteX15" fmla="*/ 2412694 w 5221995"/>
              <a:gd name="connsiteY15" fmla="*/ 1031773 h 1145754"/>
              <a:gd name="connsiteX16" fmla="*/ 3172858 w 5221995"/>
              <a:gd name="connsiteY16" fmla="*/ 1112703 h 1145754"/>
              <a:gd name="connsiteX17" fmla="*/ 3657600 w 5221995"/>
              <a:gd name="connsiteY17" fmla="*/ 1134737 h 1145754"/>
              <a:gd name="connsiteX18" fmla="*/ 5221995 w 5221995"/>
              <a:gd name="connsiteY18" fmla="*/ 1145754 h 1145754"/>
              <a:gd name="connsiteX0" fmla="*/ 0 w 5221995"/>
              <a:gd name="connsiteY0" fmla="*/ 132202 h 1145754"/>
              <a:gd name="connsiteX1" fmla="*/ 44067 w 5221995"/>
              <a:gd name="connsiteY1" fmla="*/ 77118 h 1145754"/>
              <a:gd name="connsiteX2" fmla="*/ 176270 w 5221995"/>
              <a:gd name="connsiteY2" fmla="*/ 0 h 1145754"/>
              <a:gd name="connsiteX3" fmla="*/ 396607 w 5221995"/>
              <a:gd name="connsiteY3" fmla="*/ 55084 h 1145754"/>
              <a:gd name="connsiteX4" fmla="*/ 429658 w 5221995"/>
              <a:gd name="connsiteY4" fmla="*/ 132202 h 1145754"/>
              <a:gd name="connsiteX5" fmla="*/ 484742 w 5221995"/>
              <a:gd name="connsiteY5" fmla="*/ 176270 h 1145754"/>
              <a:gd name="connsiteX6" fmla="*/ 517793 w 5221995"/>
              <a:gd name="connsiteY6" fmla="*/ 209320 h 1145754"/>
              <a:gd name="connsiteX7" fmla="*/ 738130 w 5221995"/>
              <a:gd name="connsiteY7" fmla="*/ 319489 h 1145754"/>
              <a:gd name="connsiteX8" fmla="*/ 848299 w 5221995"/>
              <a:gd name="connsiteY8" fmla="*/ 396607 h 1145754"/>
              <a:gd name="connsiteX9" fmla="*/ 892366 w 5221995"/>
              <a:gd name="connsiteY9" fmla="*/ 418641 h 1145754"/>
              <a:gd name="connsiteX10" fmla="*/ 1002535 w 5221995"/>
              <a:gd name="connsiteY10" fmla="*/ 473725 h 1145754"/>
              <a:gd name="connsiteX11" fmla="*/ 1344058 w 5221995"/>
              <a:gd name="connsiteY11" fmla="*/ 484742 h 1145754"/>
              <a:gd name="connsiteX12" fmla="*/ 1674564 w 5221995"/>
              <a:gd name="connsiteY12" fmla="*/ 616944 h 1145754"/>
              <a:gd name="connsiteX13" fmla="*/ 1861851 w 5221995"/>
              <a:gd name="connsiteY13" fmla="*/ 848299 h 1145754"/>
              <a:gd name="connsiteX14" fmla="*/ 2412694 w 5221995"/>
              <a:gd name="connsiteY14" fmla="*/ 1031773 h 1145754"/>
              <a:gd name="connsiteX15" fmla="*/ 3172858 w 5221995"/>
              <a:gd name="connsiteY15" fmla="*/ 1112703 h 1145754"/>
              <a:gd name="connsiteX16" fmla="*/ 3657600 w 5221995"/>
              <a:gd name="connsiteY16" fmla="*/ 1134737 h 1145754"/>
              <a:gd name="connsiteX17" fmla="*/ 5221995 w 5221995"/>
              <a:gd name="connsiteY17" fmla="*/ 1145754 h 1145754"/>
              <a:gd name="connsiteX0" fmla="*/ 0 w 5221995"/>
              <a:gd name="connsiteY0" fmla="*/ 132202 h 1145754"/>
              <a:gd name="connsiteX1" fmla="*/ 44067 w 5221995"/>
              <a:gd name="connsiteY1" fmla="*/ 77118 h 1145754"/>
              <a:gd name="connsiteX2" fmla="*/ 176270 w 5221995"/>
              <a:gd name="connsiteY2" fmla="*/ 0 h 1145754"/>
              <a:gd name="connsiteX3" fmla="*/ 396607 w 5221995"/>
              <a:gd name="connsiteY3" fmla="*/ 55084 h 1145754"/>
              <a:gd name="connsiteX4" fmla="*/ 429658 w 5221995"/>
              <a:gd name="connsiteY4" fmla="*/ 132202 h 1145754"/>
              <a:gd name="connsiteX5" fmla="*/ 451691 w 5221995"/>
              <a:gd name="connsiteY5" fmla="*/ 176270 h 1145754"/>
              <a:gd name="connsiteX6" fmla="*/ 517793 w 5221995"/>
              <a:gd name="connsiteY6" fmla="*/ 209320 h 1145754"/>
              <a:gd name="connsiteX7" fmla="*/ 738130 w 5221995"/>
              <a:gd name="connsiteY7" fmla="*/ 319489 h 1145754"/>
              <a:gd name="connsiteX8" fmla="*/ 848299 w 5221995"/>
              <a:gd name="connsiteY8" fmla="*/ 396607 h 1145754"/>
              <a:gd name="connsiteX9" fmla="*/ 892366 w 5221995"/>
              <a:gd name="connsiteY9" fmla="*/ 418641 h 1145754"/>
              <a:gd name="connsiteX10" fmla="*/ 1002535 w 5221995"/>
              <a:gd name="connsiteY10" fmla="*/ 473725 h 1145754"/>
              <a:gd name="connsiteX11" fmla="*/ 1344058 w 5221995"/>
              <a:gd name="connsiteY11" fmla="*/ 484742 h 1145754"/>
              <a:gd name="connsiteX12" fmla="*/ 1674564 w 5221995"/>
              <a:gd name="connsiteY12" fmla="*/ 616944 h 1145754"/>
              <a:gd name="connsiteX13" fmla="*/ 1861851 w 5221995"/>
              <a:gd name="connsiteY13" fmla="*/ 848299 h 1145754"/>
              <a:gd name="connsiteX14" fmla="*/ 2412694 w 5221995"/>
              <a:gd name="connsiteY14" fmla="*/ 1031773 h 1145754"/>
              <a:gd name="connsiteX15" fmla="*/ 3172858 w 5221995"/>
              <a:gd name="connsiteY15" fmla="*/ 1112703 h 1145754"/>
              <a:gd name="connsiteX16" fmla="*/ 3657600 w 5221995"/>
              <a:gd name="connsiteY16" fmla="*/ 1134737 h 1145754"/>
              <a:gd name="connsiteX17" fmla="*/ 5221995 w 5221995"/>
              <a:gd name="connsiteY17" fmla="*/ 1145754 h 1145754"/>
              <a:gd name="connsiteX0" fmla="*/ 0 w 5221995"/>
              <a:gd name="connsiteY0" fmla="*/ 132202 h 1145754"/>
              <a:gd name="connsiteX1" fmla="*/ 44067 w 5221995"/>
              <a:gd name="connsiteY1" fmla="*/ 77118 h 1145754"/>
              <a:gd name="connsiteX2" fmla="*/ 176270 w 5221995"/>
              <a:gd name="connsiteY2" fmla="*/ 0 h 1145754"/>
              <a:gd name="connsiteX3" fmla="*/ 396607 w 5221995"/>
              <a:gd name="connsiteY3" fmla="*/ 55084 h 1145754"/>
              <a:gd name="connsiteX4" fmla="*/ 429658 w 5221995"/>
              <a:gd name="connsiteY4" fmla="*/ 132202 h 1145754"/>
              <a:gd name="connsiteX5" fmla="*/ 451691 w 5221995"/>
              <a:gd name="connsiteY5" fmla="*/ 176270 h 1145754"/>
              <a:gd name="connsiteX6" fmla="*/ 738130 w 5221995"/>
              <a:gd name="connsiteY6" fmla="*/ 319489 h 1145754"/>
              <a:gd name="connsiteX7" fmla="*/ 848299 w 5221995"/>
              <a:gd name="connsiteY7" fmla="*/ 396607 h 1145754"/>
              <a:gd name="connsiteX8" fmla="*/ 892366 w 5221995"/>
              <a:gd name="connsiteY8" fmla="*/ 418641 h 1145754"/>
              <a:gd name="connsiteX9" fmla="*/ 1002535 w 5221995"/>
              <a:gd name="connsiteY9" fmla="*/ 473725 h 1145754"/>
              <a:gd name="connsiteX10" fmla="*/ 1344058 w 5221995"/>
              <a:gd name="connsiteY10" fmla="*/ 484742 h 1145754"/>
              <a:gd name="connsiteX11" fmla="*/ 1674564 w 5221995"/>
              <a:gd name="connsiteY11" fmla="*/ 616944 h 1145754"/>
              <a:gd name="connsiteX12" fmla="*/ 1861851 w 5221995"/>
              <a:gd name="connsiteY12" fmla="*/ 848299 h 1145754"/>
              <a:gd name="connsiteX13" fmla="*/ 2412694 w 5221995"/>
              <a:gd name="connsiteY13" fmla="*/ 1031773 h 1145754"/>
              <a:gd name="connsiteX14" fmla="*/ 3172858 w 5221995"/>
              <a:gd name="connsiteY14" fmla="*/ 1112703 h 1145754"/>
              <a:gd name="connsiteX15" fmla="*/ 3657600 w 5221995"/>
              <a:gd name="connsiteY15" fmla="*/ 1134737 h 1145754"/>
              <a:gd name="connsiteX16" fmla="*/ 5221995 w 5221995"/>
              <a:gd name="connsiteY16" fmla="*/ 1145754 h 1145754"/>
              <a:gd name="connsiteX0" fmla="*/ 0 w 5221995"/>
              <a:gd name="connsiteY0" fmla="*/ 132202 h 1145754"/>
              <a:gd name="connsiteX1" fmla="*/ 44067 w 5221995"/>
              <a:gd name="connsiteY1" fmla="*/ 77118 h 1145754"/>
              <a:gd name="connsiteX2" fmla="*/ 176270 w 5221995"/>
              <a:gd name="connsiteY2" fmla="*/ 0 h 1145754"/>
              <a:gd name="connsiteX3" fmla="*/ 396607 w 5221995"/>
              <a:gd name="connsiteY3" fmla="*/ 55084 h 1145754"/>
              <a:gd name="connsiteX4" fmla="*/ 429658 w 5221995"/>
              <a:gd name="connsiteY4" fmla="*/ 132202 h 1145754"/>
              <a:gd name="connsiteX5" fmla="*/ 738130 w 5221995"/>
              <a:gd name="connsiteY5" fmla="*/ 319489 h 1145754"/>
              <a:gd name="connsiteX6" fmla="*/ 848299 w 5221995"/>
              <a:gd name="connsiteY6" fmla="*/ 396607 h 1145754"/>
              <a:gd name="connsiteX7" fmla="*/ 892366 w 5221995"/>
              <a:gd name="connsiteY7" fmla="*/ 418641 h 1145754"/>
              <a:gd name="connsiteX8" fmla="*/ 1002535 w 5221995"/>
              <a:gd name="connsiteY8" fmla="*/ 473725 h 1145754"/>
              <a:gd name="connsiteX9" fmla="*/ 1344058 w 5221995"/>
              <a:gd name="connsiteY9" fmla="*/ 484742 h 1145754"/>
              <a:gd name="connsiteX10" fmla="*/ 1674564 w 5221995"/>
              <a:gd name="connsiteY10" fmla="*/ 616944 h 1145754"/>
              <a:gd name="connsiteX11" fmla="*/ 1861851 w 5221995"/>
              <a:gd name="connsiteY11" fmla="*/ 848299 h 1145754"/>
              <a:gd name="connsiteX12" fmla="*/ 2412694 w 5221995"/>
              <a:gd name="connsiteY12" fmla="*/ 1031773 h 1145754"/>
              <a:gd name="connsiteX13" fmla="*/ 3172858 w 5221995"/>
              <a:gd name="connsiteY13" fmla="*/ 1112703 h 1145754"/>
              <a:gd name="connsiteX14" fmla="*/ 3657600 w 5221995"/>
              <a:gd name="connsiteY14" fmla="*/ 1134737 h 1145754"/>
              <a:gd name="connsiteX15" fmla="*/ 5221995 w 5221995"/>
              <a:gd name="connsiteY15" fmla="*/ 1145754 h 1145754"/>
              <a:gd name="connsiteX0" fmla="*/ 0 w 5221995"/>
              <a:gd name="connsiteY0" fmla="*/ 132202 h 1145754"/>
              <a:gd name="connsiteX1" fmla="*/ 44067 w 5221995"/>
              <a:gd name="connsiteY1" fmla="*/ 77118 h 1145754"/>
              <a:gd name="connsiteX2" fmla="*/ 176270 w 5221995"/>
              <a:gd name="connsiteY2" fmla="*/ 0 h 1145754"/>
              <a:gd name="connsiteX3" fmla="*/ 396607 w 5221995"/>
              <a:gd name="connsiteY3" fmla="*/ 55084 h 1145754"/>
              <a:gd name="connsiteX4" fmla="*/ 429658 w 5221995"/>
              <a:gd name="connsiteY4" fmla="*/ 132202 h 1145754"/>
              <a:gd name="connsiteX5" fmla="*/ 616945 w 5221995"/>
              <a:gd name="connsiteY5" fmla="*/ 332150 h 1145754"/>
              <a:gd name="connsiteX6" fmla="*/ 848299 w 5221995"/>
              <a:gd name="connsiteY6" fmla="*/ 396607 h 1145754"/>
              <a:gd name="connsiteX7" fmla="*/ 892366 w 5221995"/>
              <a:gd name="connsiteY7" fmla="*/ 418641 h 1145754"/>
              <a:gd name="connsiteX8" fmla="*/ 1002535 w 5221995"/>
              <a:gd name="connsiteY8" fmla="*/ 473725 h 1145754"/>
              <a:gd name="connsiteX9" fmla="*/ 1344058 w 5221995"/>
              <a:gd name="connsiteY9" fmla="*/ 484742 h 1145754"/>
              <a:gd name="connsiteX10" fmla="*/ 1674564 w 5221995"/>
              <a:gd name="connsiteY10" fmla="*/ 616944 h 1145754"/>
              <a:gd name="connsiteX11" fmla="*/ 1861851 w 5221995"/>
              <a:gd name="connsiteY11" fmla="*/ 848299 h 1145754"/>
              <a:gd name="connsiteX12" fmla="*/ 2412694 w 5221995"/>
              <a:gd name="connsiteY12" fmla="*/ 1031773 h 1145754"/>
              <a:gd name="connsiteX13" fmla="*/ 3172858 w 5221995"/>
              <a:gd name="connsiteY13" fmla="*/ 1112703 h 1145754"/>
              <a:gd name="connsiteX14" fmla="*/ 3657600 w 5221995"/>
              <a:gd name="connsiteY14" fmla="*/ 1134737 h 1145754"/>
              <a:gd name="connsiteX15" fmla="*/ 5221995 w 5221995"/>
              <a:gd name="connsiteY15" fmla="*/ 1145754 h 1145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221995" h="1145754">
                <a:moveTo>
                  <a:pt x="0" y="132202"/>
                </a:moveTo>
                <a:cubicBezTo>
                  <a:pt x="14689" y="113841"/>
                  <a:pt x="26668" y="92935"/>
                  <a:pt x="44067" y="77118"/>
                </a:cubicBezTo>
                <a:cubicBezTo>
                  <a:pt x="101610" y="24807"/>
                  <a:pt x="114183" y="24835"/>
                  <a:pt x="176270" y="0"/>
                </a:cubicBezTo>
                <a:cubicBezTo>
                  <a:pt x="249716" y="18361"/>
                  <a:pt x="329487" y="20065"/>
                  <a:pt x="396607" y="55084"/>
                </a:cubicBezTo>
                <a:cubicBezTo>
                  <a:pt x="421402" y="68021"/>
                  <a:pt x="392935" y="86024"/>
                  <a:pt x="429658" y="132202"/>
                </a:cubicBezTo>
                <a:cubicBezTo>
                  <a:pt x="466381" y="178380"/>
                  <a:pt x="547172" y="288083"/>
                  <a:pt x="616945" y="332150"/>
                </a:cubicBezTo>
                <a:cubicBezTo>
                  <a:pt x="686718" y="376217"/>
                  <a:pt x="802395" y="382192"/>
                  <a:pt x="848299" y="396607"/>
                </a:cubicBezTo>
                <a:cubicBezTo>
                  <a:pt x="894203" y="411022"/>
                  <a:pt x="878107" y="410493"/>
                  <a:pt x="892366" y="418641"/>
                </a:cubicBezTo>
                <a:cubicBezTo>
                  <a:pt x="930876" y="440647"/>
                  <a:pt x="950868" y="468286"/>
                  <a:pt x="1002535" y="473725"/>
                </a:cubicBezTo>
                <a:cubicBezTo>
                  <a:pt x="1115809" y="485648"/>
                  <a:pt x="1230228" y="480748"/>
                  <a:pt x="1344058" y="484742"/>
                </a:cubicBezTo>
                <a:cubicBezTo>
                  <a:pt x="1472588" y="515956"/>
                  <a:pt x="1588265" y="556351"/>
                  <a:pt x="1674564" y="616944"/>
                </a:cubicBezTo>
                <a:cubicBezTo>
                  <a:pt x="1760863" y="677537"/>
                  <a:pt x="1738829" y="779161"/>
                  <a:pt x="1861851" y="848299"/>
                </a:cubicBezTo>
                <a:cubicBezTo>
                  <a:pt x="1984873" y="917437"/>
                  <a:pt x="2194193" y="987706"/>
                  <a:pt x="2412694" y="1031773"/>
                </a:cubicBezTo>
                <a:cubicBezTo>
                  <a:pt x="2631195" y="1075840"/>
                  <a:pt x="2812974" y="1109031"/>
                  <a:pt x="3172858" y="1112703"/>
                </a:cubicBezTo>
                <a:cubicBezTo>
                  <a:pt x="3334439" y="1120048"/>
                  <a:pt x="3495874" y="1132128"/>
                  <a:pt x="3657600" y="1134737"/>
                </a:cubicBezTo>
                <a:lnTo>
                  <a:pt x="5221995" y="1145754"/>
                </a:lnTo>
              </a:path>
            </a:pathLst>
          </a:custGeom>
          <a:noFill/>
          <a:ln w="28575">
            <a:solidFill>
              <a:schemeClr val="accent2">
                <a:lumMod val="50000"/>
              </a:schemeClr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accent2">
                  <a:lumMod val="50000"/>
                </a:schemeClr>
              </a:solidFill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68F9614-4D48-4430-F061-F1BB68DD2E68}"/>
              </a:ext>
            </a:extLst>
          </p:cNvPr>
          <p:cNvCxnSpPr>
            <a:cxnSpLocks/>
            <a:stCxn id="2" idx="7"/>
          </p:cNvCxnSpPr>
          <p:nvPr/>
        </p:nvCxnSpPr>
        <p:spPr>
          <a:xfrm flipH="1">
            <a:off x="6896559" y="2523922"/>
            <a:ext cx="3775387" cy="0"/>
          </a:xfrm>
          <a:prstGeom prst="line">
            <a:avLst/>
          </a:prstGeom>
          <a:ln w="2222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49A7FB5-39A7-0642-2085-44A111C5803B}"/>
              </a:ext>
            </a:extLst>
          </p:cNvPr>
          <p:cNvSpPr txBox="1"/>
          <p:nvPr/>
        </p:nvSpPr>
        <p:spPr>
          <a:xfrm>
            <a:off x="9971339" y="2655107"/>
            <a:ext cx="13338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Continental Shelf 200 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4B1517B-DD49-441D-D235-FD3722C16D5E}"/>
              </a:ext>
            </a:extLst>
          </p:cNvPr>
          <p:cNvSpPr txBox="1"/>
          <p:nvPr/>
        </p:nvSpPr>
        <p:spPr>
          <a:xfrm>
            <a:off x="7178153" y="2549636"/>
            <a:ext cx="19548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Abyssal plains 4000 m</a:t>
            </a:r>
          </a:p>
        </p:txBody>
      </p:sp>
      <p:pic>
        <p:nvPicPr>
          <p:cNvPr id="19" name="Picture 18" descr="Chart&#10;&#10;Description automatically generated">
            <a:extLst>
              <a:ext uri="{FF2B5EF4-FFF2-40B4-BE49-F238E27FC236}">
                <a16:creationId xmlns:a16="http://schemas.microsoft.com/office/drawing/2014/main" id="{00ACDC58-A094-6781-6A12-7EF353BE71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9429" y="2872801"/>
            <a:ext cx="4286250" cy="3733800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809B4D26-5DF3-C179-E417-6609C363976C}"/>
              </a:ext>
            </a:extLst>
          </p:cNvPr>
          <p:cNvSpPr txBox="1">
            <a:spLocks/>
          </p:cNvSpPr>
          <p:nvPr/>
        </p:nvSpPr>
        <p:spPr>
          <a:xfrm>
            <a:off x="429192" y="267064"/>
            <a:ext cx="11423821" cy="71510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00AAB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The Ocean: why it is mostly hidden?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EE6EAF-79D7-DDDE-9ECD-FACE8E9774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7956" y="3702726"/>
            <a:ext cx="3894044" cy="3168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6884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9936759-F014-44C9-B5F9-E39342DC7C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9193" y="267064"/>
            <a:ext cx="11488934" cy="715101"/>
          </a:xfrm>
        </p:spPr>
        <p:txBody>
          <a:bodyPr anchor="b">
            <a:normAutofit fontScale="90000"/>
          </a:bodyPr>
          <a:lstStyle>
            <a:lvl1pPr algn="l">
              <a:defRPr sz="5400" b="1">
                <a:solidFill>
                  <a:srgbClr val="00AAB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The Ocean: why it is mostly hidden?</a:t>
            </a: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3E122A5D-9AEA-FE9D-EB8A-5E346BFAF301}"/>
              </a:ext>
            </a:extLst>
          </p:cNvPr>
          <p:cNvSpPr txBox="1">
            <a:spLocks/>
          </p:cNvSpPr>
          <p:nvPr/>
        </p:nvSpPr>
        <p:spPr>
          <a:xfrm>
            <a:off x="838199" y="1531345"/>
            <a:ext cx="7906343" cy="46456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b="1" dirty="0"/>
              <a:t>Microwave spectrum</a:t>
            </a:r>
            <a:r>
              <a:rPr lang="en-GB" dirty="0"/>
              <a:t>: absorbed in millimetres!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dirty="0"/>
              <a:t>Surface shape: tides, wave height, oil spills, ships, floating litter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dirty="0"/>
              <a:t>Top mms: salinity, temperature, surface currents</a:t>
            </a:r>
          </a:p>
        </p:txBody>
      </p:sp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806289C4-0639-C3EE-83C6-B0E0287F20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561" y="3235551"/>
            <a:ext cx="6986592" cy="3315455"/>
          </a:xfrm>
          <a:prstGeom prst="rect">
            <a:avLst/>
          </a:prstGeom>
        </p:spPr>
      </p:pic>
      <p:pic>
        <p:nvPicPr>
          <p:cNvPr id="15" name="Picture 14" descr="A picture containing text&#10;&#10;Description automatically generated">
            <a:extLst>
              <a:ext uri="{FF2B5EF4-FFF2-40B4-BE49-F238E27FC236}">
                <a16:creationId xmlns:a16="http://schemas.microsoft.com/office/drawing/2014/main" id="{F221C8E2-89B2-C420-CF0A-D0F2095338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4022" y="1360538"/>
            <a:ext cx="2414105" cy="2526009"/>
          </a:xfrm>
          <a:prstGeom prst="rect">
            <a:avLst/>
          </a:prstGeom>
        </p:spPr>
      </p:pic>
      <p:pic>
        <p:nvPicPr>
          <p:cNvPr id="20" name="Picture 19" descr="Chart, surface chart&#10;&#10;Description automatically generated">
            <a:extLst>
              <a:ext uri="{FF2B5EF4-FFF2-40B4-BE49-F238E27FC236}">
                <a16:creationId xmlns:a16="http://schemas.microsoft.com/office/drawing/2014/main" id="{445600F8-3E8E-6DE4-726F-96F4DC7AAFD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945" b="8950"/>
          <a:stretch/>
        </p:blipFill>
        <p:spPr>
          <a:xfrm>
            <a:off x="8943922" y="3928031"/>
            <a:ext cx="3056517" cy="269937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E887956E-2EBE-1FD3-A7FA-9ED05F184F68}"/>
              </a:ext>
            </a:extLst>
          </p:cNvPr>
          <p:cNvSpPr txBox="1"/>
          <p:nvPr/>
        </p:nvSpPr>
        <p:spPr>
          <a:xfrm>
            <a:off x="8788440" y="6506672"/>
            <a:ext cx="3403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Surface currents and temperature</a:t>
            </a:r>
          </a:p>
        </p:txBody>
      </p:sp>
    </p:spTree>
    <p:extLst>
      <p:ext uri="{BB962C8B-B14F-4D97-AF65-F5344CB8AC3E}">
        <p14:creationId xmlns:p14="http://schemas.microsoft.com/office/powerpoint/2010/main" val="3828796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9936759-F014-44C9-B5F9-E39342DC7C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9192" y="267064"/>
            <a:ext cx="11762807" cy="1440550"/>
          </a:xfrm>
        </p:spPr>
        <p:txBody>
          <a:bodyPr anchor="b">
            <a:normAutofit fontScale="90000"/>
          </a:bodyPr>
          <a:lstStyle>
            <a:lvl1pPr algn="l">
              <a:defRPr sz="5400" b="1">
                <a:solidFill>
                  <a:srgbClr val="00AAB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In situ vs. remote sensing: a question of scales</a:t>
            </a: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3E122A5D-9AEA-FE9D-EB8A-5E346BFAF301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dirty="0"/>
              <a:t>Sampling of water volume &lt; 1 litre, analysis in the lab: e.g. Chlorophyll A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dirty="0"/>
              <a:t>Sensor in the water: e.g. temperature or Chlorophyll A (remote sensing)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dirty="0"/>
              <a:t>Sensors can record continuously, but small volume at a time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6FEDC4A-0A8E-8844-F055-405238487D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9663" y="3512675"/>
            <a:ext cx="3763351" cy="312028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A0D2124-B9C6-5F76-8A56-11D62F6F6F5B}"/>
              </a:ext>
            </a:extLst>
          </p:cNvPr>
          <p:cNvSpPr txBox="1"/>
          <p:nvPr/>
        </p:nvSpPr>
        <p:spPr>
          <a:xfrm>
            <a:off x="8133726" y="6627402"/>
            <a:ext cx="37192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hlinkClick r:id="rId3"/>
              </a:rPr>
              <a:t>https://www.ferrybox.org/routes_data/routes/north_sea_atlantic/</a:t>
            </a:r>
            <a:r>
              <a:rPr lang="en-GB" sz="1000" dirty="0"/>
              <a:t> </a:t>
            </a:r>
          </a:p>
        </p:txBody>
      </p:sp>
      <p:pic>
        <p:nvPicPr>
          <p:cNvPr id="16" name="Picture 15" descr="A picture containing water, outdoor, ocean, watercraft&#10;&#10;Description automatically generated">
            <a:extLst>
              <a:ext uri="{FF2B5EF4-FFF2-40B4-BE49-F238E27FC236}">
                <a16:creationId xmlns:a16="http://schemas.microsoft.com/office/drawing/2014/main" id="{87201859-43B5-416B-EA22-8FF1F7F6EF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0288" y="4200216"/>
            <a:ext cx="1385696" cy="1847595"/>
          </a:xfrm>
          <a:prstGeom prst="rect">
            <a:avLst/>
          </a:prstGeom>
        </p:spPr>
      </p:pic>
      <p:pic>
        <p:nvPicPr>
          <p:cNvPr id="17" name="Picture 16" descr="A picture containing ground, outdoor, yellow, wooden&#10;&#10;Description automatically generated">
            <a:extLst>
              <a:ext uri="{FF2B5EF4-FFF2-40B4-BE49-F238E27FC236}">
                <a16:creationId xmlns:a16="http://schemas.microsoft.com/office/drawing/2014/main" id="{5F8C539D-5305-A5C3-2E36-E08292668C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9309" y="4151274"/>
            <a:ext cx="1422403" cy="189653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71E36B4-60BD-F00B-464A-4F7D66D4D8D3}"/>
              </a:ext>
            </a:extLst>
          </p:cNvPr>
          <p:cNvSpPr txBox="1"/>
          <p:nvPr/>
        </p:nvSpPr>
        <p:spPr>
          <a:xfrm>
            <a:off x="5760288" y="4155137"/>
            <a:ext cx="122440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dirty="0" err="1"/>
              <a:t>SmartBuoy</a:t>
            </a:r>
            <a:endParaRPr lang="en-GB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27648F0-3923-8D42-5967-9CBA45B999FF}"/>
              </a:ext>
            </a:extLst>
          </p:cNvPr>
          <p:cNvSpPr txBox="1"/>
          <p:nvPr/>
        </p:nvSpPr>
        <p:spPr>
          <a:xfrm>
            <a:off x="4171865" y="5687541"/>
            <a:ext cx="86346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Glider</a:t>
            </a:r>
          </a:p>
        </p:txBody>
      </p:sp>
      <p:pic>
        <p:nvPicPr>
          <p:cNvPr id="20" name="Picture 19" descr="A picture containing sky, water, outdoor, boat&#10;&#10;Description automatically generated">
            <a:extLst>
              <a:ext uri="{FF2B5EF4-FFF2-40B4-BE49-F238E27FC236}">
                <a16:creationId xmlns:a16="http://schemas.microsoft.com/office/drawing/2014/main" id="{2266A1FA-A55B-F34B-1543-2B8F1EFAEB4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6853" y="4151274"/>
            <a:ext cx="2415156" cy="184759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BF322BC-874E-C8E6-F33B-222E91826F72}"/>
              </a:ext>
            </a:extLst>
          </p:cNvPr>
          <p:cNvSpPr txBox="1"/>
          <p:nvPr/>
        </p:nvSpPr>
        <p:spPr>
          <a:xfrm>
            <a:off x="2743200" y="5387759"/>
            <a:ext cx="1058809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CTD </a:t>
            </a:r>
          </a:p>
          <a:p>
            <a:r>
              <a:rPr lang="en-GB" dirty="0"/>
              <a:t>Rosette</a:t>
            </a:r>
          </a:p>
        </p:txBody>
      </p:sp>
    </p:spTree>
    <p:extLst>
      <p:ext uri="{BB962C8B-B14F-4D97-AF65-F5344CB8AC3E}">
        <p14:creationId xmlns:p14="http://schemas.microsoft.com/office/powerpoint/2010/main" val="33532923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9936759-F014-44C9-B5F9-E39342DC7C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9192" y="267064"/>
            <a:ext cx="11762807" cy="1440550"/>
          </a:xfrm>
        </p:spPr>
        <p:txBody>
          <a:bodyPr anchor="b">
            <a:normAutofit fontScale="90000"/>
          </a:bodyPr>
          <a:lstStyle>
            <a:lvl1pPr algn="l">
              <a:defRPr sz="5400" b="1">
                <a:solidFill>
                  <a:srgbClr val="00AAB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In situ vs. remote sensing: a question of scales</a:t>
            </a: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3E122A5D-9AEA-FE9D-EB8A-5E346BFAF301}"/>
              </a:ext>
            </a:extLst>
          </p:cNvPr>
          <p:cNvSpPr txBox="1">
            <a:spLocks/>
          </p:cNvSpPr>
          <p:nvPr/>
        </p:nvSpPr>
        <p:spPr>
          <a:xfrm>
            <a:off x="429192" y="1825624"/>
            <a:ext cx="639621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dirty="0"/>
              <a:t>Satellite give global coverage every 1 to 15 days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dirty="0"/>
              <a:t>Typical resolutions of 10 m to 1 km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dirty="0"/>
              <a:t>Visible is affected by cloud cover and restricted to daytime (sampling bias): 2/3 images unusable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GB" dirty="0"/>
          </a:p>
        </p:txBody>
      </p:sp>
      <p:pic>
        <p:nvPicPr>
          <p:cNvPr id="13" name="Picture 12" descr="Map&#10;&#10;Description automatically generated">
            <a:extLst>
              <a:ext uri="{FF2B5EF4-FFF2-40B4-BE49-F238E27FC236}">
                <a16:creationId xmlns:a16="http://schemas.microsoft.com/office/drawing/2014/main" id="{70518DF7-77C3-F902-9D06-231D90376F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4853" y="1919354"/>
            <a:ext cx="4985229" cy="467780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ADE43A8-85ED-7BBB-8B57-4AFF15262FB0}"/>
              </a:ext>
            </a:extLst>
          </p:cNvPr>
          <p:cNvSpPr txBox="1"/>
          <p:nvPr/>
        </p:nvSpPr>
        <p:spPr>
          <a:xfrm>
            <a:off x="7026161" y="6560104"/>
            <a:ext cx="2020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Fronkova et al 2022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F42E9A-2339-8DA2-55D9-714952BA7B3C}"/>
              </a:ext>
            </a:extLst>
          </p:cNvPr>
          <p:cNvSpPr txBox="1"/>
          <p:nvPr/>
        </p:nvSpPr>
        <p:spPr>
          <a:xfrm>
            <a:off x="7081370" y="1574629"/>
            <a:ext cx="5110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Forel</a:t>
            </a:r>
            <a:r>
              <a:rPr lang="en-GB" dirty="0"/>
              <a:t> Ule water type in Liverpool Bay from Sentinel 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BB7DBEE-49BA-6295-BDDF-65815BD6BEEF}"/>
              </a:ext>
            </a:extLst>
          </p:cNvPr>
          <p:cNvSpPr/>
          <p:nvPr/>
        </p:nvSpPr>
        <p:spPr>
          <a:xfrm>
            <a:off x="1168706" y="3745736"/>
            <a:ext cx="3788884" cy="2549238"/>
          </a:xfrm>
          <a:prstGeom prst="rect">
            <a:avLst/>
          </a:prstGeom>
          <a:solidFill>
            <a:schemeClr val="accent1">
              <a:alpha val="97000"/>
            </a:schemeClr>
          </a:solidFill>
          <a:scene3d>
            <a:camera prst="orthographicFront">
              <a:rot lat="3314091" lon="4441477" rev="4474227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FC2E57-6D95-11EB-3D7C-16A9AE4CC5D5}"/>
              </a:ext>
            </a:extLst>
          </p:cNvPr>
          <p:cNvSpPr txBox="1"/>
          <p:nvPr/>
        </p:nvSpPr>
        <p:spPr>
          <a:xfrm>
            <a:off x="1961002" y="4494882"/>
            <a:ext cx="772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300 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E4A5BA-06BE-11F3-93C8-039AE19B7CC6}"/>
              </a:ext>
            </a:extLst>
          </p:cNvPr>
          <p:cNvSpPr txBox="1"/>
          <p:nvPr/>
        </p:nvSpPr>
        <p:spPr>
          <a:xfrm>
            <a:off x="1425474" y="5335922"/>
            <a:ext cx="655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10 m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F378578-73AA-E1B6-6690-24886A3AF0A1}"/>
              </a:ext>
            </a:extLst>
          </p:cNvPr>
          <p:cNvCxnSpPr>
            <a:cxnSpLocks/>
          </p:cNvCxnSpPr>
          <p:nvPr/>
        </p:nvCxnSpPr>
        <p:spPr>
          <a:xfrm>
            <a:off x="2077973" y="5378878"/>
            <a:ext cx="0" cy="452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A3080F06-D152-6DC9-590A-88C31FF8AF12}"/>
              </a:ext>
            </a:extLst>
          </p:cNvPr>
          <p:cNvSpPr txBox="1"/>
          <p:nvPr/>
        </p:nvSpPr>
        <p:spPr>
          <a:xfrm>
            <a:off x="657590" y="6153264"/>
            <a:ext cx="50773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10</a:t>
            </a:r>
            <a:r>
              <a:rPr lang="en-GB" baseline="30000" dirty="0"/>
              <a:t>9</a:t>
            </a:r>
            <a:r>
              <a:rPr lang="en-GB" dirty="0"/>
              <a:t> or a trillion times the volume of a water sample!</a:t>
            </a:r>
          </a:p>
          <a:p>
            <a:r>
              <a:rPr lang="en-GB" dirty="0"/>
              <a:t>In situ accuracy vs. sampling over larger variability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D79FA7D8-0031-5CF2-8DF0-FD6F555458BD}"/>
              </a:ext>
            </a:extLst>
          </p:cNvPr>
          <p:cNvSpPr/>
          <p:nvPr/>
        </p:nvSpPr>
        <p:spPr>
          <a:xfrm>
            <a:off x="1685581" y="4822825"/>
            <a:ext cx="2613369" cy="344086"/>
          </a:xfrm>
          <a:custGeom>
            <a:avLst/>
            <a:gdLst>
              <a:gd name="connsiteX0" fmla="*/ 0 w 2721166"/>
              <a:gd name="connsiteY0" fmla="*/ 352540 h 352540"/>
              <a:gd name="connsiteX1" fmla="*/ 253388 w 2721166"/>
              <a:gd name="connsiteY1" fmla="*/ 286439 h 352540"/>
              <a:gd name="connsiteX2" fmla="*/ 638978 w 2721166"/>
              <a:gd name="connsiteY2" fmla="*/ 242371 h 352540"/>
              <a:gd name="connsiteX3" fmla="*/ 1277956 w 2721166"/>
              <a:gd name="connsiteY3" fmla="*/ 209321 h 352540"/>
              <a:gd name="connsiteX4" fmla="*/ 1443209 w 2721166"/>
              <a:gd name="connsiteY4" fmla="*/ 187287 h 352540"/>
              <a:gd name="connsiteX5" fmla="*/ 1586429 w 2721166"/>
              <a:gd name="connsiteY5" fmla="*/ 143219 h 352540"/>
              <a:gd name="connsiteX6" fmla="*/ 1762699 w 2721166"/>
              <a:gd name="connsiteY6" fmla="*/ 132202 h 352540"/>
              <a:gd name="connsiteX7" fmla="*/ 2060154 w 2721166"/>
              <a:gd name="connsiteY7" fmla="*/ 88135 h 352540"/>
              <a:gd name="connsiteX8" fmla="*/ 2126255 w 2721166"/>
              <a:gd name="connsiteY8" fmla="*/ 77118 h 352540"/>
              <a:gd name="connsiteX9" fmla="*/ 2500829 w 2721166"/>
              <a:gd name="connsiteY9" fmla="*/ 0 h 352540"/>
              <a:gd name="connsiteX10" fmla="*/ 2721166 w 2721166"/>
              <a:gd name="connsiteY10" fmla="*/ 0 h 352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721166" h="352540">
                <a:moveTo>
                  <a:pt x="0" y="352540"/>
                </a:moveTo>
                <a:cubicBezTo>
                  <a:pt x="192142" y="328522"/>
                  <a:pt x="-30934" y="362258"/>
                  <a:pt x="253388" y="286439"/>
                </a:cubicBezTo>
                <a:cubicBezTo>
                  <a:pt x="417718" y="242618"/>
                  <a:pt x="458140" y="251413"/>
                  <a:pt x="638978" y="242371"/>
                </a:cubicBezTo>
                <a:cubicBezTo>
                  <a:pt x="957020" y="184545"/>
                  <a:pt x="605569" y="241855"/>
                  <a:pt x="1277956" y="209321"/>
                </a:cubicBezTo>
                <a:cubicBezTo>
                  <a:pt x="1333463" y="206635"/>
                  <a:pt x="1388125" y="194632"/>
                  <a:pt x="1443209" y="187287"/>
                </a:cubicBezTo>
                <a:cubicBezTo>
                  <a:pt x="1490949" y="172598"/>
                  <a:pt x="1537206" y="151706"/>
                  <a:pt x="1586429" y="143219"/>
                </a:cubicBezTo>
                <a:cubicBezTo>
                  <a:pt x="1644444" y="133216"/>
                  <a:pt x="1704222" y="139002"/>
                  <a:pt x="1762699" y="132202"/>
                </a:cubicBezTo>
                <a:cubicBezTo>
                  <a:pt x="1862262" y="120625"/>
                  <a:pt x="1961051" y="103151"/>
                  <a:pt x="2060154" y="88135"/>
                </a:cubicBezTo>
                <a:cubicBezTo>
                  <a:pt x="2082240" y="84789"/>
                  <a:pt x="2104351" y="81499"/>
                  <a:pt x="2126255" y="77118"/>
                </a:cubicBezTo>
                <a:cubicBezTo>
                  <a:pt x="2251256" y="52118"/>
                  <a:pt x="2373352" y="0"/>
                  <a:pt x="2500829" y="0"/>
                </a:cubicBezTo>
                <a:lnTo>
                  <a:pt x="2721166" y="0"/>
                </a:lnTo>
              </a:path>
            </a:pathLst>
          </a:custGeom>
          <a:noFill/>
          <a:ln w="19050">
            <a:solidFill>
              <a:srgbClr val="1C24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B6524535-1579-1180-92E7-339A120972E6}"/>
              </a:ext>
            </a:extLst>
          </p:cNvPr>
          <p:cNvSpPr/>
          <p:nvPr/>
        </p:nvSpPr>
        <p:spPr>
          <a:xfrm>
            <a:off x="1889125" y="5102225"/>
            <a:ext cx="104775" cy="45719"/>
          </a:xfrm>
          <a:prstGeom prst="ellipse">
            <a:avLst/>
          </a:prstGeom>
          <a:solidFill>
            <a:srgbClr val="1C24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F88ACB72-ADA4-606B-4F0E-BC71E6E618E2}"/>
              </a:ext>
            </a:extLst>
          </p:cNvPr>
          <p:cNvSpPr/>
          <p:nvPr/>
        </p:nvSpPr>
        <p:spPr>
          <a:xfrm>
            <a:off x="2168525" y="5048703"/>
            <a:ext cx="104775" cy="45719"/>
          </a:xfrm>
          <a:prstGeom prst="ellipse">
            <a:avLst/>
          </a:prstGeom>
          <a:solidFill>
            <a:srgbClr val="1C24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02ECE2E2-3FE3-4034-25E6-BFB14B3FC1CE}"/>
              </a:ext>
            </a:extLst>
          </p:cNvPr>
          <p:cNvSpPr/>
          <p:nvPr/>
        </p:nvSpPr>
        <p:spPr>
          <a:xfrm>
            <a:off x="2447925" y="4995181"/>
            <a:ext cx="104775" cy="45719"/>
          </a:xfrm>
          <a:prstGeom prst="ellipse">
            <a:avLst/>
          </a:prstGeom>
          <a:solidFill>
            <a:srgbClr val="1C24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2C0DBA96-9283-DF52-61C9-9CEA93C95A1D}"/>
              </a:ext>
            </a:extLst>
          </p:cNvPr>
          <p:cNvSpPr/>
          <p:nvPr/>
        </p:nvSpPr>
        <p:spPr>
          <a:xfrm>
            <a:off x="2777244" y="4994868"/>
            <a:ext cx="104775" cy="45719"/>
          </a:xfrm>
          <a:prstGeom prst="ellipse">
            <a:avLst/>
          </a:prstGeom>
          <a:solidFill>
            <a:srgbClr val="1C24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9E6FED9E-1877-D828-AEFA-35B940A537FC}"/>
              </a:ext>
            </a:extLst>
          </p:cNvPr>
          <p:cNvSpPr/>
          <p:nvPr/>
        </p:nvSpPr>
        <p:spPr>
          <a:xfrm>
            <a:off x="3097479" y="4949149"/>
            <a:ext cx="104775" cy="45719"/>
          </a:xfrm>
          <a:prstGeom prst="ellipse">
            <a:avLst/>
          </a:prstGeom>
          <a:solidFill>
            <a:srgbClr val="1C24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19108D3C-3DD3-BDF7-85FF-53E119CABAE7}"/>
              </a:ext>
            </a:extLst>
          </p:cNvPr>
          <p:cNvSpPr/>
          <p:nvPr/>
        </p:nvSpPr>
        <p:spPr>
          <a:xfrm>
            <a:off x="3417714" y="4903430"/>
            <a:ext cx="104775" cy="45719"/>
          </a:xfrm>
          <a:prstGeom prst="ellipse">
            <a:avLst/>
          </a:prstGeom>
          <a:solidFill>
            <a:srgbClr val="1C24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7C4AAE34-6920-B2AA-F157-A2A4B271A473}"/>
              </a:ext>
            </a:extLst>
          </p:cNvPr>
          <p:cNvSpPr/>
          <p:nvPr/>
        </p:nvSpPr>
        <p:spPr>
          <a:xfrm>
            <a:off x="3737949" y="4857711"/>
            <a:ext cx="104775" cy="45719"/>
          </a:xfrm>
          <a:prstGeom prst="ellipse">
            <a:avLst/>
          </a:prstGeom>
          <a:solidFill>
            <a:srgbClr val="1C24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1426A765-035E-3D6F-77A9-B5917317767F}"/>
              </a:ext>
            </a:extLst>
          </p:cNvPr>
          <p:cNvSpPr/>
          <p:nvPr/>
        </p:nvSpPr>
        <p:spPr>
          <a:xfrm>
            <a:off x="4058184" y="4811992"/>
            <a:ext cx="104775" cy="45719"/>
          </a:xfrm>
          <a:prstGeom prst="ellipse">
            <a:avLst/>
          </a:prstGeom>
          <a:solidFill>
            <a:srgbClr val="1C24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5" name="Graphic 34" descr="Cruise ship with solid fill">
            <a:extLst>
              <a:ext uri="{FF2B5EF4-FFF2-40B4-BE49-F238E27FC236}">
                <a16:creationId xmlns:a16="http://schemas.microsoft.com/office/drawing/2014/main" id="{727292B6-9724-1483-9A69-934BE6467C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10571" y="4473347"/>
            <a:ext cx="511116" cy="511116"/>
          </a:xfrm>
          <a:prstGeom prst="rect">
            <a:avLst/>
          </a:prstGeom>
        </p:spPr>
      </p:pic>
      <p:pic>
        <p:nvPicPr>
          <p:cNvPr id="37" name="Graphic 36" descr="Satellite with solid fill">
            <a:extLst>
              <a:ext uri="{FF2B5EF4-FFF2-40B4-BE49-F238E27FC236}">
                <a16:creationId xmlns:a16="http://schemas.microsoft.com/office/drawing/2014/main" id="{28370728-0D8C-6418-C0B0-B4C641E554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flipH="1">
            <a:off x="323367" y="3685687"/>
            <a:ext cx="631213" cy="631213"/>
          </a:xfrm>
          <a:prstGeom prst="rect">
            <a:avLst/>
          </a:prstGeom>
        </p:spPr>
      </p:pic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FBA0A2EE-0FE4-6C63-E158-0846F58DD033}"/>
              </a:ext>
            </a:extLst>
          </p:cNvPr>
          <p:cNvCxnSpPr>
            <a:stCxn id="37" idx="2"/>
          </p:cNvCxnSpPr>
          <p:nvPr/>
        </p:nvCxnSpPr>
        <p:spPr>
          <a:xfrm>
            <a:off x="638973" y="4316900"/>
            <a:ext cx="138291" cy="5971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4D89D3B3-1042-F38A-2C65-AE00E2046DDA}"/>
              </a:ext>
            </a:extLst>
          </p:cNvPr>
          <p:cNvCxnSpPr/>
          <p:nvPr/>
        </p:nvCxnSpPr>
        <p:spPr>
          <a:xfrm>
            <a:off x="988096" y="4001294"/>
            <a:ext cx="2901317" cy="6782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32774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7A9D5E69-EF6D-2D2E-551A-415831E5F2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2369" y="4792919"/>
            <a:ext cx="2011899" cy="1613351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19936759-F014-44C9-B5F9-E39342DC7C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9192" y="267064"/>
            <a:ext cx="11762807" cy="1440550"/>
          </a:xfrm>
        </p:spPr>
        <p:txBody>
          <a:bodyPr anchor="b">
            <a:normAutofit/>
          </a:bodyPr>
          <a:lstStyle>
            <a:lvl1pPr algn="l">
              <a:defRPr sz="5400" b="1">
                <a:solidFill>
                  <a:srgbClr val="00AAB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Ocean RS: values over features</a:t>
            </a: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3E122A5D-9AEA-FE9D-EB8A-5E346BFAF301}"/>
              </a:ext>
            </a:extLst>
          </p:cNvPr>
          <p:cNvSpPr txBox="1">
            <a:spLocks/>
          </p:cNvSpPr>
          <p:nvPr/>
        </p:nvSpPr>
        <p:spPr>
          <a:xfrm>
            <a:off x="429192" y="1825624"/>
            <a:ext cx="6396212" cy="19972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dirty="0"/>
              <a:t>For Chlorophyll A, sediment load aim for &lt;30% error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dirty="0"/>
              <a:t>Atmospheric correction is essential for this as only 10% of energy observed comes from ocean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ADE43A8-85ED-7BBB-8B57-4AFF15262FB0}"/>
              </a:ext>
            </a:extLst>
          </p:cNvPr>
          <p:cNvSpPr txBox="1"/>
          <p:nvPr/>
        </p:nvSpPr>
        <p:spPr>
          <a:xfrm>
            <a:off x="7487589" y="5730137"/>
            <a:ext cx="401090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Sea Surface Temperature (</a:t>
            </a:r>
            <a:r>
              <a:rPr lang="en-GB" dirty="0" err="1"/>
              <a:t>Odyssea</a:t>
            </a:r>
            <a:r>
              <a:rPr lang="en-GB" dirty="0"/>
              <a:t> 2km) </a:t>
            </a:r>
          </a:p>
          <a:p>
            <a:r>
              <a:rPr lang="en-GB" dirty="0"/>
              <a:t>on 2022-07-03</a:t>
            </a:r>
          </a:p>
          <a:p>
            <a:r>
              <a:rPr lang="en-GB" dirty="0">
                <a:hlinkClick r:id="rId3"/>
              </a:rPr>
              <a:t>https://eutro-cube.cefas.co.uk/</a:t>
            </a:r>
            <a:r>
              <a:rPr lang="en-GB" b="1" dirty="0"/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F42E9A-2339-8DA2-55D9-714952BA7B3C}"/>
              </a:ext>
            </a:extLst>
          </p:cNvPr>
          <p:cNvSpPr txBox="1"/>
          <p:nvPr/>
        </p:nvSpPr>
        <p:spPr>
          <a:xfrm>
            <a:off x="7081370" y="1574629"/>
            <a:ext cx="5110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Forel</a:t>
            </a:r>
            <a:r>
              <a:rPr lang="en-GB" dirty="0"/>
              <a:t> Ule water type in Liverpool Bay from Sentinel 3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3E0438F-4656-F9DC-AF91-C0809CD118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0183" y="2152897"/>
            <a:ext cx="4723414" cy="345199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00FE17F-3640-3564-1E2B-A461251B92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9192" y="4100767"/>
            <a:ext cx="2428875" cy="25527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7989FCA-1C81-AF30-2662-FB1A7C2559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14736" y="3616911"/>
            <a:ext cx="2028214" cy="161335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92FBF2D-D755-47EF-CB3B-D6556D546A2D}"/>
              </a:ext>
            </a:extLst>
          </p:cNvPr>
          <p:cNvSpPr txBox="1"/>
          <p:nvPr/>
        </p:nvSpPr>
        <p:spPr>
          <a:xfrm>
            <a:off x="3471593" y="6406270"/>
            <a:ext cx="34024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7"/>
              </a:rPr>
              <a:t>https://www.eumetsat.int/SACSO</a:t>
            </a:r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806702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2A9B9B1-05F5-4A2F-BA9E-A9D33195B9C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27814" y="304448"/>
            <a:ext cx="11964186" cy="2167260"/>
          </a:xfrm>
        </p:spPr>
        <p:txBody>
          <a:bodyPr>
            <a:normAutofit/>
          </a:bodyPr>
          <a:lstStyle/>
          <a:p>
            <a:r>
              <a:rPr lang="en-GB" dirty="0"/>
              <a:t>Applications of Satellite Oceanography at Cefas</a:t>
            </a:r>
          </a:p>
          <a:p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4EBCC5-2ED5-D8EB-E99E-192529629D75}"/>
              </a:ext>
            </a:extLst>
          </p:cNvPr>
          <p:cNvSpPr txBox="1"/>
          <p:nvPr/>
        </p:nvSpPr>
        <p:spPr>
          <a:xfrm>
            <a:off x="227813" y="1542871"/>
            <a:ext cx="53957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Monitoring water quality:</a:t>
            </a:r>
          </a:p>
          <a:p>
            <a:r>
              <a:rPr lang="en-GB" sz="2400" dirty="0"/>
              <a:t>river pollution, algal blooms, heatwaves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83509F-3F6A-69A2-E476-16F484EAA058}"/>
              </a:ext>
            </a:extLst>
          </p:cNvPr>
          <p:cNvSpPr txBox="1"/>
          <p:nvPr/>
        </p:nvSpPr>
        <p:spPr>
          <a:xfrm>
            <a:off x="5211121" y="5460272"/>
            <a:ext cx="3180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2"/>
              </a:rPr>
              <a:t>https://eutro-cube.cefas.co.uk/</a:t>
            </a:r>
            <a:r>
              <a:rPr lang="en-GB" dirty="0"/>
              <a:t>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6A84EB6-B5F8-EC99-70DE-F7DF0572B8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8463" y="2512199"/>
            <a:ext cx="4362888" cy="281627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FF537FF-A37B-F27B-095D-77993B5A3C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924" y="2512279"/>
            <a:ext cx="3414703" cy="2947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2767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2A9B9B1-05F5-4A2F-BA9E-A9D33195B9C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27814" y="304448"/>
            <a:ext cx="11964186" cy="2167260"/>
          </a:xfrm>
        </p:spPr>
        <p:txBody>
          <a:bodyPr>
            <a:normAutofit/>
          </a:bodyPr>
          <a:lstStyle/>
          <a:p>
            <a:r>
              <a:rPr lang="en-GB" dirty="0"/>
              <a:t>Applications of Satellite Oceanography at Cefas</a:t>
            </a:r>
          </a:p>
          <a:p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A7A599-98E2-1BFD-DBEE-FC48164BC8EF}"/>
              </a:ext>
            </a:extLst>
          </p:cNvPr>
          <p:cNvSpPr txBox="1"/>
          <p:nvPr/>
        </p:nvSpPr>
        <p:spPr>
          <a:xfrm>
            <a:off x="282067" y="1768518"/>
            <a:ext cx="3640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Detection of floating litter: Honduras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D85AA1-B48E-2605-52CA-FC1DF21C4391}"/>
              </a:ext>
            </a:extLst>
          </p:cNvPr>
          <p:cNvSpPr txBox="1"/>
          <p:nvPr/>
        </p:nvSpPr>
        <p:spPr>
          <a:xfrm>
            <a:off x="6057944" y="1754463"/>
            <a:ext cx="4221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Emergency response to maritime accidents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AAE3E32-E67A-2BC4-0B06-CAF2226D5D9B}"/>
              </a:ext>
            </a:extLst>
          </p:cNvPr>
          <p:cNvSpPr txBox="1"/>
          <p:nvPr/>
        </p:nvSpPr>
        <p:spPr>
          <a:xfrm>
            <a:off x="9141708" y="3269983"/>
            <a:ext cx="27805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Mapping of coastal habitats</a:t>
            </a:r>
          </a:p>
          <a:p>
            <a:r>
              <a:rPr lang="en-GB" dirty="0" err="1"/>
              <a:t>Hobley</a:t>
            </a:r>
            <a:r>
              <a:rPr lang="en-GB" dirty="0"/>
              <a:t> et al. 2021</a:t>
            </a:r>
          </a:p>
        </p:txBody>
      </p:sp>
      <p:pic>
        <p:nvPicPr>
          <p:cNvPr id="13" name="Picture 12" descr="A picture containing swimming, water sport&#10;&#10;Description automatically generated">
            <a:extLst>
              <a:ext uri="{FF2B5EF4-FFF2-40B4-BE49-F238E27FC236}">
                <a16:creationId xmlns:a16="http://schemas.microsoft.com/office/drawing/2014/main" id="{85D28726-8F08-B7F3-305B-0A0F6602D9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972" y="3716368"/>
            <a:ext cx="2151830" cy="1613872"/>
          </a:xfrm>
          <a:prstGeom prst="rect">
            <a:avLst/>
          </a:prstGeom>
        </p:spPr>
      </p:pic>
      <p:pic>
        <p:nvPicPr>
          <p:cNvPr id="14" name="Picture 13" descr="A picture containing text, grass&#10;&#10;Description automatically generated">
            <a:extLst>
              <a:ext uri="{FF2B5EF4-FFF2-40B4-BE49-F238E27FC236}">
                <a16:creationId xmlns:a16="http://schemas.microsoft.com/office/drawing/2014/main" id="{8B0A3441-D97A-9FD4-8799-F6B63B73A745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630" b="50383"/>
          <a:stretch/>
        </p:blipFill>
        <p:spPr bwMode="auto">
          <a:xfrm>
            <a:off x="382050" y="2137850"/>
            <a:ext cx="3936561" cy="1464069"/>
          </a:xfrm>
          <a:prstGeom prst="rect">
            <a:avLst/>
          </a:prstGeom>
          <a:ln w="9525" cap="flat" cmpd="sng" algn="ctr">
            <a:solidFill>
              <a:srgbClr val="E7E6E6">
                <a:lumMod val="25000"/>
              </a:srgbClr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0">
                  <a:custGeom>
                    <a:avLst/>
                    <a:gdLst/>
                    <a:ahLst/>
                    <a:cxnLst/>
                    <a:rect l="0" t="0" r="0" b="0"/>
                    <a:pathLst/>
                  </a:custGeom>
                  <ask:type/>
                </ask:lineSketchStyleProps>
              </a:ext>
            </a:extLst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5" name="Picture 14" descr="A picture containing water, outdoor, sky, ocean&#10;&#10;Description automatically generated">
            <a:extLst>
              <a:ext uri="{FF2B5EF4-FFF2-40B4-BE49-F238E27FC236}">
                <a16:creationId xmlns:a16="http://schemas.microsoft.com/office/drawing/2014/main" id="{948EF116-9344-BF44-F025-1C8DC67248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9707" y="3716368"/>
            <a:ext cx="2151610" cy="1636711"/>
          </a:xfrm>
          <a:prstGeom prst="rect">
            <a:avLst/>
          </a:prstGeom>
        </p:spPr>
      </p:pic>
      <p:pic>
        <p:nvPicPr>
          <p:cNvPr id="8" name="Picture 7" descr="A picture containing qr code&#10;&#10;Description automatically generated">
            <a:extLst>
              <a:ext uri="{FF2B5EF4-FFF2-40B4-BE49-F238E27FC236}">
                <a16:creationId xmlns:a16="http://schemas.microsoft.com/office/drawing/2014/main" id="{421477C3-8547-B03B-BEA6-736DA3B05FC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190" b="15353"/>
          <a:stretch/>
        </p:blipFill>
        <p:spPr>
          <a:xfrm>
            <a:off x="6126362" y="2137850"/>
            <a:ext cx="2808076" cy="163671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7C266A1-F72F-F9AE-C1C4-8215F7CFC6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85652" y="3900796"/>
            <a:ext cx="3936561" cy="178061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4526116-C936-BD0D-BB1C-F59D2EB2ABBD}"/>
              </a:ext>
            </a:extLst>
          </p:cNvPr>
          <p:cNvSpPr txBox="1"/>
          <p:nvPr/>
        </p:nvSpPr>
        <p:spPr>
          <a:xfrm>
            <a:off x="8507262" y="5622982"/>
            <a:ext cx="2457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RPA</a:t>
            </a:r>
            <a:r>
              <a:rPr lang="en-GB" dirty="0"/>
              <a:t> survey of </a:t>
            </a:r>
            <a:r>
              <a:rPr lang="en-GB" dirty="0" err="1"/>
              <a:t>Budle</a:t>
            </a:r>
            <a:r>
              <a:rPr lang="en-GB" dirty="0"/>
              <a:t> Bay</a:t>
            </a:r>
          </a:p>
        </p:txBody>
      </p:sp>
    </p:spTree>
    <p:extLst>
      <p:ext uri="{BB962C8B-B14F-4D97-AF65-F5344CB8AC3E}">
        <p14:creationId xmlns:p14="http://schemas.microsoft.com/office/powerpoint/2010/main" val="26984583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2A9B9B1-05F5-4A2F-BA9E-A9D33195B9C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27814" y="304448"/>
            <a:ext cx="11964186" cy="2167260"/>
          </a:xfrm>
        </p:spPr>
        <p:txBody>
          <a:bodyPr>
            <a:normAutofit/>
          </a:bodyPr>
          <a:lstStyle/>
          <a:p>
            <a:r>
              <a:rPr lang="en-GB" dirty="0"/>
              <a:t>How do we do this:</a:t>
            </a:r>
          </a:p>
          <a:p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D85AA1-B48E-2605-52CA-FC1DF21C4391}"/>
              </a:ext>
            </a:extLst>
          </p:cNvPr>
          <p:cNvSpPr txBox="1"/>
          <p:nvPr/>
        </p:nvSpPr>
        <p:spPr>
          <a:xfrm>
            <a:off x="7175502" y="1482885"/>
            <a:ext cx="38836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In situ sampling supports development </a:t>
            </a:r>
          </a:p>
          <a:p>
            <a:r>
              <a:rPr lang="en-GB" dirty="0"/>
              <a:t>of algorithms and validation</a:t>
            </a:r>
          </a:p>
        </p:txBody>
      </p:sp>
      <p:pic>
        <p:nvPicPr>
          <p:cNvPr id="62" name="Picture 61" descr="A picture containing water, outdoor, ocean, watercraft&#10;&#10;Description automatically generated">
            <a:extLst>
              <a:ext uri="{FF2B5EF4-FFF2-40B4-BE49-F238E27FC236}">
                <a16:creationId xmlns:a16="http://schemas.microsoft.com/office/drawing/2014/main" id="{11CE516E-6128-CE81-D625-B20D1C99B8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5502" y="2230675"/>
            <a:ext cx="1114851" cy="1486468"/>
          </a:xfrm>
          <a:prstGeom prst="rect">
            <a:avLst/>
          </a:prstGeom>
        </p:spPr>
      </p:pic>
      <p:pic>
        <p:nvPicPr>
          <p:cNvPr id="64" name="Picture 63" descr="A picture containing boat, water, sky, outdoor&#10;&#10;Description automatically generated">
            <a:extLst>
              <a:ext uri="{FF2B5EF4-FFF2-40B4-BE49-F238E27FC236}">
                <a16:creationId xmlns:a16="http://schemas.microsoft.com/office/drawing/2014/main" id="{BC3B565D-BF8B-2899-A50F-D8DB33E187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7542" y="2284479"/>
            <a:ext cx="1981382" cy="1400900"/>
          </a:xfrm>
          <a:prstGeom prst="rect">
            <a:avLst/>
          </a:prstGeom>
        </p:spPr>
      </p:pic>
      <p:pic>
        <p:nvPicPr>
          <p:cNvPr id="66" name="Picture 65" descr="A group of people in a row boat on water with mountains in the background&#10;&#10;Description automatically generated with low confidence">
            <a:extLst>
              <a:ext uri="{FF2B5EF4-FFF2-40B4-BE49-F238E27FC236}">
                <a16:creationId xmlns:a16="http://schemas.microsoft.com/office/drawing/2014/main" id="{E4B78893-0DEC-5CBB-3D47-C2520433E67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93" r="18134" b="22809"/>
          <a:stretch/>
        </p:blipFill>
        <p:spPr>
          <a:xfrm>
            <a:off x="7921893" y="3840642"/>
            <a:ext cx="2247423" cy="1942761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2D143DD0-B3BF-CFEA-9A49-1480FBB904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4875" y="1429041"/>
            <a:ext cx="4597551" cy="4081067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56E7D911-4E95-9D94-9574-1FA206754C3A}"/>
              </a:ext>
            </a:extLst>
          </p:cNvPr>
          <p:cNvSpPr txBox="1"/>
          <p:nvPr/>
        </p:nvSpPr>
        <p:spPr>
          <a:xfrm>
            <a:off x="1952622" y="926413"/>
            <a:ext cx="21607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Data processing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A8AABDEF-BBFE-0961-A49F-E5F3AFE01D68}"/>
              </a:ext>
            </a:extLst>
          </p:cNvPr>
          <p:cNvSpPr txBox="1"/>
          <p:nvPr/>
        </p:nvSpPr>
        <p:spPr>
          <a:xfrm>
            <a:off x="7674915" y="839975"/>
            <a:ext cx="24944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Data-&gt;Information</a:t>
            </a:r>
          </a:p>
        </p:txBody>
      </p:sp>
    </p:spTree>
    <p:extLst>
      <p:ext uri="{BB962C8B-B14F-4D97-AF65-F5344CB8AC3E}">
        <p14:creationId xmlns:p14="http://schemas.microsoft.com/office/powerpoint/2010/main" val="19429384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Cefas Document" ma:contentTypeID="0x0101003CA7FF4BF3A3194D8DD5879F0586792500F7C94735B5E39C4797AB52AF98296F27" ma:contentTypeVersion="18" ma:contentTypeDescription="Create a new document." ma:contentTypeScope="" ma:versionID="410af160cb43e337aaca38e126d4386e">
  <xsd:schema xmlns:xsd="http://www.w3.org/2001/XMLSchema" xmlns:xs="http://www.w3.org/2001/XMLSchema" xmlns:p="http://schemas.microsoft.com/office/2006/metadata/properties" xmlns:ns2="fa68e798-cebf-49d4-a86a-ac6405839a24" xmlns:ns3="6939382b-da51-4cbd-8853-32bdec5021a6" xmlns:ns4="654bc85d-5f08-46cb-b709-8da4e971f89b" xmlns:ns5="http://schemas.microsoft.com/sharepoint/v4" xmlns:ns6="1c254598-14d1-47df-bc4b-a4f37592811a" targetNamespace="http://schemas.microsoft.com/office/2006/metadata/properties" ma:root="true" ma:fieldsID="7b3bbb55827896d1dbf1173a4e775a73" ns2:_="" ns3:_="" ns4:_="" ns5:_="" ns6:_="">
    <xsd:import namespace="fa68e798-cebf-49d4-a86a-ac6405839a24"/>
    <xsd:import namespace="6939382b-da51-4cbd-8853-32bdec5021a6"/>
    <xsd:import namespace="654bc85d-5f08-46cb-b709-8da4e971f89b"/>
    <xsd:import namespace="http://schemas.microsoft.com/sharepoint/v4"/>
    <xsd:import namespace="1c254598-14d1-47df-bc4b-a4f37592811a"/>
    <xsd:element name="properties">
      <xsd:complexType>
        <xsd:sequence>
          <xsd:element name="documentManagement">
            <xsd:complexType>
              <xsd:all>
                <xsd:element ref="ns2:n7cc5a46288d455f83142cf2528c11ba" minOccurs="0"/>
                <xsd:element ref="ns2:n7cc5a46288d455f83142cf2528c11bb" minOccurs="0"/>
                <xsd:element ref="ns2:n7cc5a46288d455f83142cf2528c11bc" minOccurs="0"/>
                <xsd:element ref="ns3:TaxCatchAll" minOccurs="0"/>
                <xsd:element ref="ns3:TaxCatchAllLabel" minOccurs="0"/>
                <xsd:element ref="ns4:SharedWithUsers" minOccurs="0"/>
                <xsd:element ref="ns4:SharedWithDetails" minOccurs="0"/>
                <xsd:element ref="ns5:IconOverlay" minOccurs="0"/>
                <xsd:element ref="ns2:CPNumber" minOccurs="0"/>
                <xsd:element ref="ns4:LastSharedByTime" minOccurs="0"/>
                <xsd:element ref="ns4:LastSharedByUser" minOccurs="0"/>
                <xsd:element ref="ns6:MediaServiceMetadata" minOccurs="0"/>
                <xsd:element ref="ns6:MediaServiceFastMetadata" minOccurs="0"/>
                <xsd:element ref="ns6:MediaServiceAutoKeyPoints" minOccurs="0"/>
                <xsd:element ref="ns6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a68e798-cebf-49d4-a86a-ac6405839a24" elementFormDefault="qualified">
    <xsd:import namespace="http://schemas.microsoft.com/office/2006/documentManagement/types"/>
    <xsd:import namespace="http://schemas.microsoft.com/office/infopath/2007/PartnerControls"/>
    <xsd:element name="n7cc5a46288d455f83142cf2528c11ba" ma:index="2" nillable="true" ma:taxonomy="true" ma:internalName="n7cc5a46288d455f83142cf2528c11ba" ma:taxonomyFieldName="CPDepartment" ma:displayName="Department" ma:fieldId="{77cc5a46-288d-455f-8314-2cf2528c11ba}" ma:sspId="2da48596-e6e1-413c-8f4e-2bb605fbdfb8" ma:termSetId="18cd38fe-96d6-408c-b0f9-b0168cb1288d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n7cc5a46288d455f83142cf2528c11bb" ma:index="4" nillable="true" ma:taxonomy="true" ma:internalName="n7cc5a46288d455f83142cf2528c11bb" ma:taxonomyFieldName="CPDocumentType" ma:displayName="Document Type" ma:fieldId="{77cc5a46-288d-455f-8314-2cf2528c11bb}" ma:sspId="2da48596-e6e1-413c-8f4e-2bb605fbdfb8" ma:termSetId="ab649eb3-49f8-4872-b721-47c5b740f392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n7cc5a46288d455f83142cf2528c11bc" ma:index="6" ma:taxonomy="true" ma:internalName="n7cc5a46288d455f83142cf2528c11bc" ma:taxonomyFieldName="CPDocumentSubject" ma:displayName="Category" ma:fieldId="{77cc5a46-288d-455f-8314-2cf2528c11bc}" ma:taxonomyMulti="true" ma:sspId="2da48596-e6e1-413c-8f4e-2bb605fbdfb8" ma:termSetId="1abe95fc-1384-426e-a67a-dc1adb3a0969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CPNumber" ma:index="19" nillable="true" ma:displayName="CP Number" ma:internalName="CPNumber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939382b-da51-4cbd-8853-32bdec5021a6" elementFormDefault="qualified">
    <xsd:import namespace="http://schemas.microsoft.com/office/2006/documentManagement/types"/>
    <xsd:import namespace="http://schemas.microsoft.com/office/infopath/2007/PartnerControls"/>
    <xsd:element name="TaxCatchAll" ma:index="9" nillable="true" ma:displayName="Taxonomy Catch All Column" ma:description="" ma:hidden="true" ma:list="{f57706b9-87ed-4cfb-9953-d4f3f08855f0}" ma:internalName="TaxCatchAll" ma:showField="CatchAllData" ma:web="6939382b-da51-4cbd-8853-32bdec5021a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0" nillable="true" ma:displayName="Taxonomy Catch All Column1" ma:description="" ma:hidden="true" ma:list="{f57706b9-87ed-4cfb-9953-d4f3f08855f0}" ma:internalName="TaxCatchAllLabel" ma:readOnly="true" ma:showField="CatchAllDataLabel" ma:web="6939382b-da51-4cbd-8853-32bdec5021a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54bc85d-5f08-46cb-b709-8da4e971f89b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Time" ma:index="21" nillable="true" ma:displayName="Last Shared By Time" ma:description="" ma:internalName="LastSharedByTime" ma:readOnly="true">
      <xsd:simpleType>
        <xsd:restriction base="dms:DateTime"/>
      </xsd:simpleType>
    </xsd:element>
    <xsd:element name="LastSharedByUser" ma:index="22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4" elementFormDefault="qualified">
    <xsd:import namespace="http://schemas.microsoft.com/office/2006/documentManagement/types"/>
    <xsd:import namespace="http://schemas.microsoft.com/office/infopath/2007/PartnerControls"/>
    <xsd:element name="IconOverlay" ma:index="18" nillable="true" ma:displayName="IconOverlay" ma:hidden="true" ma:internalName="IconOverlay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c254598-14d1-47df-bc4b-a4f37592811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23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24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KeyPoints" ma:index="2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8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CPNumber xmlns="fa68e798-cebf-49d4-a86a-ac6405839a24">CP017-04-F10</CPNumber>
    <n7cc5a46288d455f83142cf2528c11bb xmlns="fa68e798-cebf-49d4-a86a-ac6405839a24">
      <Terms xmlns="http://schemas.microsoft.com/office/infopath/2007/PartnerControls">
        <TermInfo xmlns="http://schemas.microsoft.com/office/infopath/2007/PartnerControls">
          <TermName xmlns="http://schemas.microsoft.com/office/infopath/2007/PartnerControls">Template</TermName>
          <TermId xmlns="http://schemas.microsoft.com/office/infopath/2007/PartnerControls">77962996-958e-48d8-bec1-ee2325f64abe</TermId>
        </TermInfo>
      </Terms>
    </n7cc5a46288d455f83142cf2528c11bb>
    <IconOverlay xmlns="http://schemas.microsoft.com/sharepoint/v4" xsi:nil="true"/>
    <n7cc5a46288d455f83142cf2528c11ba xmlns="fa68e798-cebf-49d4-a86a-ac6405839a24">
      <Terms xmlns="http://schemas.microsoft.com/office/infopath/2007/PartnerControls"/>
    </n7cc5a46288d455f83142cf2528c11ba>
    <TaxCatchAll xmlns="6939382b-da51-4cbd-8853-32bdec5021a6">
      <Value>17</Value>
      <Value>6</Value>
    </TaxCatchAll>
    <n7cc5a46288d455f83142cf2528c11bc xmlns="fa68e798-cebf-49d4-a86a-ac6405839a24">
      <Terms xmlns="http://schemas.microsoft.com/office/infopath/2007/PartnerControls">
        <TermInfo xmlns="http://schemas.microsoft.com/office/infopath/2007/PartnerControls">
          <TermName xmlns="http://schemas.microsoft.com/office/infopath/2007/PartnerControls">Communications</TermName>
          <TermId xmlns="http://schemas.microsoft.com/office/infopath/2007/PartnerControls">417a8908-a303-4a9d-a0cb-ab604f16792d</TermId>
        </TermInfo>
      </Terms>
    </n7cc5a46288d455f83142cf2528c11bc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7311A37-F239-4AD7-89D0-CCB7F1AB1F2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a68e798-cebf-49d4-a86a-ac6405839a24"/>
    <ds:schemaRef ds:uri="6939382b-da51-4cbd-8853-32bdec5021a6"/>
    <ds:schemaRef ds:uri="654bc85d-5f08-46cb-b709-8da4e971f89b"/>
    <ds:schemaRef ds:uri="http://schemas.microsoft.com/sharepoint/v4"/>
    <ds:schemaRef ds:uri="1c254598-14d1-47df-bc4b-a4f37592811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7D7DA99-A352-44C6-8B8E-1E51652CD169}">
  <ds:schemaRefs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openxmlformats.org/package/2006/metadata/core-properties"/>
    <ds:schemaRef ds:uri="6939382b-da51-4cbd-8853-32bdec5021a6"/>
    <ds:schemaRef ds:uri="http://schemas.microsoft.com/sharepoint/v4"/>
    <ds:schemaRef ds:uri="http://purl.org/dc/terms/"/>
    <ds:schemaRef ds:uri="fa68e798-cebf-49d4-a86a-ac6405839a24"/>
    <ds:schemaRef ds:uri="1c254598-14d1-47df-bc4b-a4f37592811a"/>
    <ds:schemaRef ds:uri="654bc85d-5f08-46cb-b709-8da4e971f89b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297032D0-0005-4A0A-89DD-32220D7FEF3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978</TotalTime>
  <Words>434</Words>
  <Application>Microsoft Office PowerPoint</Application>
  <PresentationFormat>Widescreen</PresentationFormat>
  <Paragraphs>58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Aharoni</vt:lpstr>
      <vt:lpstr>Arial</vt:lpstr>
      <vt:lpstr>Calibri</vt:lpstr>
      <vt:lpstr>Calibri Light</vt:lpstr>
      <vt:lpstr>Open sans</vt:lpstr>
      <vt:lpstr>Open sans</vt:lpstr>
      <vt:lpstr>Wingdings</vt:lpstr>
      <vt:lpstr>Office Theme</vt:lpstr>
      <vt:lpstr>PowerPoint Presentation</vt:lpstr>
      <vt:lpstr>PowerPoint Presentation</vt:lpstr>
      <vt:lpstr>The Ocean: why it is mostly hidden?</vt:lpstr>
      <vt:lpstr>In situ vs. remote sensing: a question of scales</vt:lpstr>
      <vt:lpstr>In situ vs. remote sensing: a question of scales</vt:lpstr>
      <vt:lpstr>Ocean RS: values over features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CP017-04-F10 Cefas PowerPoint template widescreen version</dc:title>
  <dc:creator>Rachel Healey (Cefas)</dc:creator>
  <cp:lastModifiedBy>Kieran Hyder (Cefas)</cp:lastModifiedBy>
  <cp:revision>6</cp:revision>
  <dcterms:created xsi:type="dcterms:W3CDTF">2019-10-09T10:04:14Z</dcterms:created>
  <dcterms:modified xsi:type="dcterms:W3CDTF">2022-07-05T12:52:35Z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a0c2ddd0-afbf-49e4-8b02-da81def1ba6b_Enabled">
    <vt:lpwstr>True</vt:lpwstr>
  </property>
  <property fmtid="{D5CDD505-2E9C-101B-9397-08002B2CF9AE}" pid="3" name="MSIP_Label_a0c2ddd0-afbf-49e4-8b02-da81def1ba6b_SiteId">
    <vt:lpwstr>eeea3199-afa0-41eb-bbf2-f6e42c3da7cf</vt:lpwstr>
  </property>
  <property fmtid="{D5CDD505-2E9C-101B-9397-08002B2CF9AE}" pid="4" name="MSIP_Label_a0c2ddd0-afbf-49e4-8b02-da81def1ba6b_Owner">
    <vt:lpwstr>rachel.healey@cefas.co.uk</vt:lpwstr>
  </property>
  <property fmtid="{D5CDD505-2E9C-101B-9397-08002B2CF9AE}" pid="5" name="MSIP_Label_a0c2ddd0-afbf-49e4-8b02-da81def1ba6b_SetDate">
    <vt:lpwstr>2019-10-09T10:04:39.6603853Z</vt:lpwstr>
  </property>
  <property fmtid="{D5CDD505-2E9C-101B-9397-08002B2CF9AE}" pid="6" name="MSIP_Label_a0c2ddd0-afbf-49e4-8b02-da81def1ba6b_Name">
    <vt:lpwstr>Official</vt:lpwstr>
  </property>
  <property fmtid="{D5CDD505-2E9C-101B-9397-08002B2CF9AE}" pid="7" name="MSIP_Label_a0c2ddd0-afbf-49e4-8b02-da81def1ba6b_Application">
    <vt:lpwstr>Microsoft Azure Information Protection</vt:lpwstr>
  </property>
  <property fmtid="{D5CDD505-2E9C-101B-9397-08002B2CF9AE}" pid="8" name="MSIP_Label_a0c2ddd0-afbf-49e4-8b02-da81def1ba6b_ActionId">
    <vt:lpwstr>fcd4a59b-6537-4bdd-a13b-5e387ed2d81c</vt:lpwstr>
  </property>
  <property fmtid="{D5CDD505-2E9C-101B-9397-08002B2CF9AE}" pid="9" name="MSIP_Label_a0c2ddd0-afbf-49e4-8b02-da81def1ba6b_Extended_MSFT_Method">
    <vt:lpwstr>Automatic</vt:lpwstr>
  </property>
  <property fmtid="{D5CDD505-2E9C-101B-9397-08002B2CF9AE}" pid="10" name="Sensitivity">
    <vt:lpwstr>Official</vt:lpwstr>
  </property>
  <property fmtid="{D5CDD505-2E9C-101B-9397-08002B2CF9AE}" pid="11" name="ContentTypeId">
    <vt:lpwstr>0x0101003CA7FF4BF3A3194D8DD5879F0586792500F7C94735B5E39C4797AB52AF98296F27</vt:lpwstr>
  </property>
  <property fmtid="{D5CDD505-2E9C-101B-9397-08002B2CF9AE}" pid="12" name="CPDocumentType">
    <vt:lpwstr>6;#Template|77962996-958e-48d8-bec1-ee2325f64abe</vt:lpwstr>
  </property>
  <property fmtid="{D5CDD505-2E9C-101B-9397-08002B2CF9AE}" pid="13" name="CPDocumentSubject">
    <vt:lpwstr>17;#Communications|417a8908-a303-4a9d-a0cb-ab604f16792d</vt:lpwstr>
  </property>
  <property fmtid="{D5CDD505-2E9C-101B-9397-08002B2CF9AE}" pid="14" name="CPDepartment">
    <vt:lpwstr/>
  </property>
</Properties>
</file>